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1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A7B1B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4660"/>
  </p:normalViewPr>
  <p:slideViewPr>
    <p:cSldViewPr>
      <p:cViewPr>
        <p:scale>
          <a:sx n="95" d="100"/>
          <a:sy n="95" d="100"/>
        </p:scale>
        <p:origin x="-76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779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68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17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47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238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71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98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177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11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73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51336-33AD-4666-A7E5-EA976E4B7B57}" type="datetimeFigureOut">
              <a:rPr lang="hu-HU" smtClean="0"/>
              <a:t>2019. 05. 10.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1F40A-8A43-46DB-9CC1-66D8801F68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2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gif"/><Relationship Id="rId10" Type="http://schemas.openxmlformats.org/officeDocument/2006/relationships/image" Target="../media/image17.jpeg"/><Relationship Id="rId4" Type="http://schemas.openxmlformats.org/officeDocument/2006/relationships/image" Target="../media/image11.gif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3019254" y="620688"/>
            <a:ext cx="610397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0" b="1" cap="small" dirty="0">
                <a:ln>
                  <a:solidFill>
                    <a:srgbClr val="A6A6A6"/>
                  </a:solidFill>
                </a:ln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Fraktálok</a:t>
            </a:r>
          </a:p>
        </p:txBody>
      </p:sp>
    </p:spTree>
    <p:extLst>
      <p:ext uri="{BB962C8B-B14F-4D97-AF65-F5344CB8AC3E}">
        <p14:creationId xmlns:p14="http://schemas.microsoft.com/office/powerpoint/2010/main" val="35970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altLang="hu-HU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fraktál?</a:t>
            </a:r>
            <a:endParaRPr lang="hu-HU" sz="5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fraktálok olyan matematikailag leírható, úgynevezett önhasonló alakzatok, melyeknek az egyes részletei hasonlítanak az eredeti, fő alakzathoz.</a:t>
            </a:r>
          </a:p>
          <a:p>
            <a:pPr marL="0" indent="0" algn="just">
              <a:buNone/>
            </a:pP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fraktál szót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Benoit Mandelbrot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amerikai matematikus alkotta meg 1975-ben</a:t>
            </a:r>
            <a:r>
              <a:rPr lang="hu-HU" dirty="0"/>
              <a:t> 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latin </a:t>
            </a:r>
            <a:r>
              <a:rPr lang="hu-HU" i="1" dirty="0" err="1">
                <a:solidFill>
                  <a:schemeClr val="accent2">
                    <a:lumMod val="75000"/>
                  </a:schemeClr>
                </a:solidFill>
              </a:rPr>
              <a:t>fractus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 (vagyis </a:t>
            </a:r>
            <a:r>
              <a:rPr lang="hu-HU" i="1" dirty="0">
                <a:solidFill>
                  <a:schemeClr val="accent2">
                    <a:lumMod val="75000"/>
                  </a:schemeClr>
                </a:solidFill>
              </a:rPr>
              <a:t>törött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, </a:t>
            </a:r>
            <a:r>
              <a:rPr lang="hu-HU" i="1" dirty="0">
                <a:solidFill>
                  <a:schemeClr val="accent2">
                    <a:lumMod val="75000"/>
                  </a:schemeClr>
                </a:solidFill>
              </a:rPr>
              <a:t>törés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) szó alapján.</a:t>
            </a:r>
          </a:p>
        </p:txBody>
      </p:sp>
    </p:spTree>
    <p:extLst>
      <p:ext uri="{BB962C8B-B14F-4D97-AF65-F5344CB8AC3E}">
        <p14:creationId xmlns:p14="http://schemas.microsoft.com/office/powerpoint/2010/main" val="4064834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Példák fraktálokra</a:t>
            </a:r>
            <a:endParaRPr lang="hu-HU" sz="50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accent2">
                    <a:lumMod val="75000"/>
                  </a:schemeClr>
                </a:solidFill>
              </a:rPr>
              <a:t>Mandelbrot-halmaz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052538"/>
            <a:ext cx="4040188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A Mandelbrot-halmaz szélén az egyes részeket egymás után kinagyítva visszatérő, egymáshoz hasonló részek láthatók.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hu-HU" sz="3000" dirty="0">
                <a:solidFill>
                  <a:schemeClr val="accent2">
                    <a:lumMod val="75000"/>
                  </a:schemeClr>
                </a:solidFill>
              </a:rPr>
              <a:t>Júlia-halmaz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052538"/>
            <a:ext cx="4041775" cy="395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800" dirty="0">
                <a:solidFill>
                  <a:schemeClr val="accent2">
                    <a:lumMod val="75000"/>
                  </a:schemeClr>
                </a:solidFill>
              </a:rPr>
              <a:t>A Mandelbrot-halmazt rajzoló algoritmus néhány paraméterének változtatásával jeleníthető meg.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94" y="4365104"/>
            <a:ext cx="2880000" cy="2160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12" y="4365104"/>
            <a:ext cx="28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67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000" b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Sierpinski‑háromszög</a:t>
            </a:r>
            <a:r>
              <a:rPr lang="hu-HU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2" y="2132856"/>
            <a:ext cx="4881356" cy="414915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2" y="2132856"/>
            <a:ext cx="4881356" cy="41491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2" y="2132856"/>
            <a:ext cx="4881356" cy="41491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2" y="2132856"/>
            <a:ext cx="4881356" cy="414915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322" y="2132856"/>
            <a:ext cx="4881356" cy="41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608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Mandelbrot érdeme volt, hogy észrevette: rengeteg természeti objektum mutat </a:t>
            </a:r>
            <a:r>
              <a:rPr lang="hu-HU" dirty="0" err="1">
                <a:solidFill>
                  <a:schemeClr val="accent2">
                    <a:lumMod val="75000"/>
                  </a:schemeClr>
                </a:solidFill>
              </a:rPr>
              <a:t>fraktális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tulajdonságokat.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5736" y="191709"/>
            <a:ext cx="4752528" cy="1365084"/>
          </a:xfrm>
        </p:spPr>
        <p:txBody>
          <a:bodyPr>
            <a:noAutofit/>
          </a:bodyPr>
          <a:lstStyle/>
          <a:p>
            <a:r>
              <a:rPr lang="hu-HU" sz="5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Fraktálok a természetben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932040" y="4437112"/>
            <a:ext cx="4038600" cy="2265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A felsorolás távolról sem lehet teljes: páfrány, hópehely, felhő, fa, partvonal, villám, brokkoli stb.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0"/>
            <a:ext cx="2160000" cy="21600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8651" cy="180000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3386468" y="3128675"/>
            <a:ext cx="2160000" cy="284013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000"/>
            <a:ext cx="2151360" cy="3240000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5" y="3618000"/>
            <a:ext cx="720000" cy="7200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3350887"/>
            <a:ext cx="720000" cy="720000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08" y="5956559"/>
            <a:ext cx="720000" cy="720000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1" y="4188743"/>
            <a:ext cx="720000" cy="7200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12243"/>
            <a:ext cx="720000" cy="717838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831" y="6138000"/>
            <a:ext cx="720000" cy="720000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51" y="5956559"/>
            <a:ext cx="720000" cy="720000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61" y="2015740"/>
            <a:ext cx="720000" cy="720000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000" y="265150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27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109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Office-téma</vt:lpstr>
      <vt:lpstr>PowerPoint Presentation</vt:lpstr>
      <vt:lpstr>Mi a fraktál?</vt:lpstr>
      <vt:lpstr>Példák fraktálokra</vt:lpstr>
      <vt:lpstr>Sierpinski‑háromszög </vt:lpstr>
      <vt:lpstr>Fraktálok a természetben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Fraktálok</dc:title>
  <dc:creator>Maxim Könyvkiadó Kft.</dc:creator>
  <cp:lastModifiedBy>Maxim Könyvkiadó Kft.</cp:lastModifiedBy>
  <cp:revision>53</cp:revision>
  <dcterms:created xsi:type="dcterms:W3CDTF">2015-01-24T12:34:04Z</dcterms:created>
  <dcterms:modified xsi:type="dcterms:W3CDTF">2019-05-10T09:45:17Z</dcterms:modified>
</cp:coreProperties>
</file>