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8" r:id="rId5"/>
    <p:sldId id="279" r:id="rId6"/>
    <p:sldId id="262" r:id="rId7"/>
    <p:sldId id="263" r:id="rId8"/>
    <p:sldId id="273" r:id="rId9"/>
    <p:sldId id="264" r:id="rId10"/>
    <p:sldId id="269" r:id="rId11"/>
    <p:sldId id="265" r:id="rId12"/>
    <p:sldId id="272" r:id="rId13"/>
    <p:sldId id="267" r:id="rId14"/>
    <p:sldId id="271" r:id="rId15"/>
    <p:sldId id="270" r:id="rId16"/>
    <p:sldId id="274" r:id="rId17"/>
    <p:sldId id="275" r:id="rId18"/>
    <p:sldId id="276" r:id="rId19"/>
    <p:sldId id="277" r:id="rId20"/>
    <p:sldId id="278" r:id="rId21"/>
    <p:sldId id="259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DB5CD-2AEE-EB91-1268-01E5DF71543F}" v="2" dt="2025-01-07T14:52:06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abó Dorottya" userId="S::szabo.dorottya@mig.hu::3453c06b-c368-4090-aa6f-929ea3972531" providerId="AD" clId="Web-{8EB92DD4-187B-AA40-7330-F751F9171D0C}"/>
    <pc:docChg chg="addSld modSld sldOrd addMainMaster delMainMaster">
      <pc:chgData name="Szabó Dorottya" userId="S::szabo.dorottya@mig.hu::3453c06b-c368-4090-aa6f-929ea3972531" providerId="AD" clId="Web-{8EB92DD4-187B-AA40-7330-F751F9171D0C}" dt="2024-05-30T06:08:45.650" v="260" actId="1076"/>
      <pc:docMkLst>
        <pc:docMk/>
      </pc:docMkLst>
      <pc:sldChg chg="addSp delSp modSp mod setBg modClrScheme chgLayout">
        <pc:chgData name="Szabó Dorottya" userId="S::szabo.dorottya@mig.hu::3453c06b-c368-4090-aa6f-929ea3972531" providerId="AD" clId="Web-{8EB92DD4-187B-AA40-7330-F751F9171D0C}" dt="2024-05-29T20:51:19.560" v="42" actId="1076"/>
        <pc:sldMkLst>
          <pc:docMk/>
          <pc:sldMk cId="4266748471" sldId="256"/>
        </pc:sldMkLst>
        <pc:spChg chg="del">
          <ac:chgData name="Szabó Dorottya" userId="S::szabo.dorottya@mig.hu::3453c06b-c368-4090-aa6f-929ea3972531" providerId="AD" clId="Web-{8EB92DD4-187B-AA40-7330-F751F9171D0C}" dt="2024-05-29T20:48:06.357" v="0"/>
          <ac:spMkLst>
            <pc:docMk/>
            <pc:sldMk cId="4266748471" sldId="256"/>
            <ac:spMk id="2" creationId="{00000000-0000-0000-0000-000000000000}"/>
          </ac:spMkLst>
        </pc:spChg>
        <pc:spChg chg="del">
          <ac:chgData name="Szabó Dorottya" userId="S::szabo.dorottya@mig.hu::3453c06b-c368-4090-aa6f-929ea3972531" providerId="AD" clId="Web-{8EB92DD4-187B-AA40-7330-F751F9171D0C}" dt="2024-05-29T20:48:09.201" v="1"/>
          <ac:spMkLst>
            <pc:docMk/>
            <pc:sldMk cId="4266748471" sldId="256"/>
            <ac:spMk id="3" creationId="{00000000-0000-0000-0000-000000000000}"/>
          </ac:spMkLst>
        </pc:spChg>
        <pc:spChg chg="add mod">
          <ac:chgData name="Szabó Dorottya" userId="S::szabo.dorottya@mig.hu::3453c06b-c368-4090-aa6f-929ea3972531" providerId="AD" clId="Web-{8EB92DD4-187B-AA40-7330-F751F9171D0C}" dt="2024-05-29T20:51:19.560" v="42" actId="1076"/>
          <ac:spMkLst>
            <pc:docMk/>
            <pc:sldMk cId="4266748471" sldId="256"/>
            <ac:spMk id="5" creationId="{01E1AA64-6568-409E-40C7-4676DD6BE3E1}"/>
          </ac:spMkLst>
        </pc:spChg>
        <pc:spChg chg="add">
          <ac:chgData name="Szabó Dorottya" userId="S::szabo.dorottya@mig.hu::3453c06b-c368-4090-aa6f-929ea3972531" providerId="AD" clId="Web-{8EB92DD4-187B-AA40-7330-F751F9171D0C}" dt="2024-05-29T20:49:13.248" v="11"/>
          <ac:spMkLst>
            <pc:docMk/>
            <pc:sldMk cId="4266748471" sldId="256"/>
            <ac:spMk id="9" creationId="{8C37C960-91F5-4F61-B2CD-8A037920720B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0:49:13.248" v="11"/>
          <ac:picMkLst>
            <pc:docMk/>
            <pc:sldMk cId="4266748471" sldId="256"/>
            <ac:picMk id="4" creationId="{7B637EAA-B0B9-5D5D-78C4-F043F106B8A2}"/>
          </ac:picMkLst>
        </pc:picChg>
      </pc:sldChg>
      <pc:sldChg chg="addSp delSp modSp new ord">
        <pc:chgData name="Szabó Dorottya" userId="S::szabo.dorottya@mig.hu::3453c06b-c368-4090-aa6f-929ea3972531" providerId="AD" clId="Web-{8EB92DD4-187B-AA40-7330-F751F9171D0C}" dt="2024-05-29T21:48:22.357" v="203"/>
        <pc:sldMkLst>
          <pc:docMk/>
          <pc:sldMk cId="3342312573" sldId="257"/>
        </pc:sldMkLst>
        <pc:spChg chg="del">
          <ac:chgData name="Szabó Dorottya" userId="S::szabo.dorottya@mig.hu::3453c06b-c368-4090-aa6f-929ea3972531" providerId="AD" clId="Web-{8EB92DD4-187B-AA40-7330-F751F9171D0C}" dt="2024-05-29T20:49:22.466" v="13"/>
          <ac:spMkLst>
            <pc:docMk/>
            <pc:sldMk cId="3342312573" sldId="257"/>
            <ac:spMk id="2" creationId="{4493E15A-F273-ECDA-8497-03AF60F1AF36}"/>
          </ac:spMkLst>
        </pc:spChg>
        <pc:spChg chg="del">
          <ac:chgData name="Szabó Dorottya" userId="S::szabo.dorottya@mig.hu::3453c06b-c368-4090-aa6f-929ea3972531" providerId="AD" clId="Web-{8EB92DD4-187B-AA40-7330-F751F9171D0C}" dt="2024-05-29T20:49:25.326" v="14"/>
          <ac:spMkLst>
            <pc:docMk/>
            <pc:sldMk cId="3342312573" sldId="257"/>
            <ac:spMk id="3" creationId="{6625994A-F298-7210-2F61-09DEC6F3CC1E}"/>
          </ac:spMkLst>
        </pc:spChg>
        <pc:picChg chg="add del mod">
          <ac:chgData name="Szabó Dorottya" userId="S::szabo.dorottya@mig.hu::3453c06b-c368-4090-aa6f-929ea3972531" providerId="AD" clId="Web-{8EB92DD4-187B-AA40-7330-F751F9171D0C}" dt="2024-05-29T21:43:09.355" v="194"/>
          <ac:picMkLst>
            <pc:docMk/>
            <pc:sldMk cId="3342312573" sldId="257"/>
            <ac:picMk id="4" creationId="{06F2B399-191C-50E1-B1D6-5DA1E041AA43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29T21:43:42.214" v="201" actId="1076"/>
          <ac:picMkLst>
            <pc:docMk/>
            <pc:sldMk cId="3342312573" sldId="257"/>
            <ac:picMk id="5" creationId="{807B4CD4-AC3C-B38D-831F-239406C96034}"/>
          </ac:picMkLst>
        </pc:picChg>
      </pc:sldChg>
      <pc:sldChg chg="addSp delSp modSp new ord">
        <pc:chgData name="Szabó Dorottya" userId="S::szabo.dorottya@mig.hu::3453c06b-c368-4090-aa6f-929ea3972531" providerId="AD" clId="Web-{8EB92DD4-187B-AA40-7330-F751F9171D0C}" dt="2024-05-29T21:48:22.357" v="204"/>
        <pc:sldMkLst>
          <pc:docMk/>
          <pc:sldMk cId="2236490553" sldId="258"/>
        </pc:sldMkLst>
        <pc:spChg chg="del">
          <ac:chgData name="Szabó Dorottya" userId="S::szabo.dorottya@mig.hu::3453c06b-c368-4090-aa6f-929ea3972531" providerId="AD" clId="Web-{8EB92DD4-187B-AA40-7330-F751F9171D0C}" dt="2024-05-29T20:51:04.217" v="40"/>
          <ac:spMkLst>
            <pc:docMk/>
            <pc:sldMk cId="2236490553" sldId="258"/>
            <ac:spMk id="2" creationId="{3117F06B-9C64-197D-B75D-FAD95465785F}"/>
          </ac:spMkLst>
        </pc:spChg>
        <pc:spChg chg="del">
          <ac:chgData name="Szabó Dorottya" userId="S::szabo.dorottya@mig.hu::3453c06b-c368-4090-aa6f-929ea3972531" providerId="AD" clId="Web-{8EB92DD4-187B-AA40-7330-F751F9171D0C}" dt="2024-05-29T20:51:06.842" v="41"/>
          <ac:spMkLst>
            <pc:docMk/>
            <pc:sldMk cId="2236490553" sldId="258"/>
            <ac:spMk id="3" creationId="{137FDC59-693C-2C54-FDD0-29111B078582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1:43:28.808" v="198" actId="1076"/>
          <ac:picMkLst>
            <pc:docMk/>
            <pc:sldMk cId="2236490553" sldId="258"/>
            <ac:picMk id="2" creationId="{F25CBF3B-D709-2CD0-3E62-262559710304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0:52:08.232" v="47"/>
          <ac:picMkLst>
            <pc:docMk/>
            <pc:sldMk cId="2236490553" sldId="258"/>
            <ac:picMk id="4" creationId="{B1724564-0A59-9D11-CD68-9B854B152783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0:52:36.764" v="51"/>
          <ac:picMkLst>
            <pc:docMk/>
            <pc:sldMk cId="2236490553" sldId="258"/>
            <ac:picMk id="5" creationId="{7B290984-305B-A097-053F-81C1A02F8118}"/>
          </ac:picMkLst>
        </pc:picChg>
        <pc:picChg chg="add mod ord">
          <ac:chgData name="Szabó Dorottya" userId="S::szabo.dorottya@mig.hu::3453c06b-c368-4090-aa6f-929ea3972531" providerId="AD" clId="Web-{8EB92DD4-187B-AA40-7330-F751F9171D0C}" dt="2024-05-29T20:55:12.779" v="71" actId="1076"/>
          <ac:picMkLst>
            <pc:docMk/>
            <pc:sldMk cId="2236490553" sldId="258"/>
            <ac:picMk id="6" creationId="{16346A66-4EAB-B8B5-24F2-CB08327277E1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0:55:40.592" v="74"/>
          <ac:picMkLst>
            <pc:docMk/>
            <pc:sldMk cId="2236490553" sldId="258"/>
            <ac:picMk id="7" creationId="{DFD5D035-D637-8D9B-AA21-88152ACBD7BC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1:43:00.620" v="193"/>
          <ac:picMkLst>
            <pc:docMk/>
            <pc:sldMk cId="2236490553" sldId="258"/>
            <ac:picMk id="8" creationId="{A15BDC50-C3C5-3E24-495E-7CB298C498A2}"/>
          </ac:picMkLst>
        </pc:picChg>
      </pc:sldChg>
      <pc:sldChg chg="addSp delSp modSp new mod ord setBg">
        <pc:chgData name="Szabó Dorottya" userId="S::szabo.dorottya@mig.hu::3453c06b-c368-4090-aa6f-929ea3972531" providerId="AD" clId="Web-{8EB92DD4-187B-AA40-7330-F751F9171D0C}" dt="2024-05-29T21:48:22.357" v="202"/>
        <pc:sldMkLst>
          <pc:docMk/>
          <pc:sldMk cId="2474046404" sldId="259"/>
        </pc:sldMkLst>
        <pc:spChg chg="del">
          <ac:chgData name="Szabó Dorottya" userId="S::szabo.dorottya@mig.hu::3453c06b-c368-4090-aa6f-929ea3972531" providerId="AD" clId="Web-{8EB92DD4-187B-AA40-7330-F751F9171D0C}" dt="2024-05-29T20:52:43.310" v="53"/>
          <ac:spMkLst>
            <pc:docMk/>
            <pc:sldMk cId="2474046404" sldId="259"/>
            <ac:spMk id="2" creationId="{ED2F7977-A4CF-3DAD-8FA0-0B027035B70B}"/>
          </ac:spMkLst>
        </pc:spChg>
        <pc:spChg chg="del">
          <ac:chgData name="Szabó Dorottya" userId="S::szabo.dorottya@mig.hu::3453c06b-c368-4090-aa6f-929ea3972531" providerId="AD" clId="Web-{8EB92DD4-187B-AA40-7330-F751F9171D0C}" dt="2024-05-29T20:52:40.232" v="52"/>
          <ac:spMkLst>
            <pc:docMk/>
            <pc:sldMk cId="2474046404" sldId="259"/>
            <ac:spMk id="3" creationId="{E3D16679-D425-4768-3AC9-CA7C1E76959E}"/>
          </ac:spMkLst>
        </pc:spChg>
        <pc:spChg chg="add del mod">
          <ac:chgData name="Szabó Dorottya" userId="S::szabo.dorottya@mig.hu::3453c06b-c368-4090-aa6f-929ea3972531" providerId="AD" clId="Web-{8EB92DD4-187B-AA40-7330-F751F9171D0C}" dt="2024-05-29T20:55:46.045" v="75"/>
          <ac:spMkLst>
            <pc:docMk/>
            <pc:sldMk cId="2474046404" sldId="259"/>
            <ac:spMk id="6" creationId="{BE8FEC2C-58B0-0A5B-B00A-DD7AD7DD130B}"/>
          </ac:spMkLst>
        </pc:spChg>
        <pc:spChg chg="add">
          <ac:chgData name="Szabó Dorottya" userId="S::szabo.dorottya@mig.hu::3453c06b-c368-4090-aa6f-929ea3972531" providerId="AD" clId="Web-{8EB92DD4-187B-AA40-7330-F751F9171D0C}" dt="2024-05-29T20:58:27.795" v="87"/>
          <ac:spMkLst>
            <pc:docMk/>
            <pc:sldMk cId="2474046404" sldId="259"/>
            <ac:spMk id="12" creationId="{8C37C960-91F5-4F61-B2CD-8A037920720B}"/>
          </ac:spMkLst>
        </pc:spChg>
        <pc:picChg chg="add del mod ord">
          <ac:chgData name="Szabó Dorottya" userId="S::szabo.dorottya@mig.hu::3453c06b-c368-4090-aa6f-929ea3972531" providerId="AD" clId="Web-{8EB92DD4-187B-AA40-7330-F751F9171D0C}" dt="2024-05-29T20:54:21.248" v="64"/>
          <ac:picMkLst>
            <pc:docMk/>
            <pc:sldMk cId="2474046404" sldId="259"/>
            <ac:picMk id="4" creationId="{881FCD35-19B4-D423-99A5-1881FEBD125B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29T20:58:27.795" v="87"/>
          <ac:picMkLst>
            <pc:docMk/>
            <pc:sldMk cId="2474046404" sldId="259"/>
            <ac:picMk id="7" creationId="{DFD5D035-D637-8D9B-AA21-88152ACBD7BC}"/>
          </ac:picMkLst>
        </pc:picChg>
      </pc:sldChg>
      <pc:sldChg chg="addSp delSp modSp new">
        <pc:chgData name="Szabó Dorottya" userId="S::szabo.dorottya@mig.hu::3453c06b-c368-4090-aa6f-929ea3972531" providerId="AD" clId="Web-{8EB92DD4-187B-AA40-7330-F751F9171D0C}" dt="2024-05-30T06:06:42.618" v="223" actId="20577"/>
        <pc:sldMkLst>
          <pc:docMk/>
          <pc:sldMk cId="3685829264" sldId="260"/>
        </pc:sldMkLst>
        <pc:spChg chg="del">
          <ac:chgData name="Szabó Dorottya" userId="S::szabo.dorottya@mig.hu::3453c06b-c368-4090-aa6f-929ea3972531" providerId="AD" clId="Web-{8EB92DD4-187B-AA40-7330-F751F9171D0C}" dt="2024-05-29T20:58:34.608" v="89"/>
          <ac:spMkLst>
            <pc:docMk/>
            <pc:sldMk cId="3685829264" sldId="260"/>
            <ac:spMk id="2" creationId="{AF472C83-621B-413B-90AA-BF0FCC705759}"/>
          </ac:spMkLst>
        </pc:spChg>
        <pc:spChg chg="add mod">
          <ac:chgData name="Szabó Dorottya" userId="S::szabo.dorottya@mig.hu::3453c06b-c368-4090-aa6f-929ea3972531" providerId="AD" clId="Web-{8EB92DD4-187B-AA40-7330-F751F9171D0C}" dt="2024-05-30T06:06:42.618" v="223" actId="20577"/>
          <ac:spMkLst>
            <pc:docMk/>
            <pc:sldMk cId="3685829264" sldId="260"/>
            <ac:spMk id="2" creationId="{F657FFE8-3492-2015-4889-7700944A4C32}"/>
          </ac:spMkLst>
        </pc:spChg>
        <pc:spChg chg="del">
          <ac:chgData name="Szabó Dorottya" userId="S::szabo.dorottya@mig.hu::3453c06b-c368-4090-aa6f-929ea3972531" providerId="AD" clId="Web-{8EB92DD4-187B-AA40-7330-F751F9171D0C}" dt="2024-05-29T20:58:37.936" v="90"/>
          <ac:spMkLst>
            <pc:docMk/>
            <pc:sldMk cId="3685829264" sldId="260"/>
            <ac:spMk id="3" creationId="{224558FE-6367-76F3-028D-1D05B7584E52}"/>
          </ac:spMkLst>
        </pc:spChg>
        <pc:spChg chg="add mod">
          <ac:chgData name="Szabó Dorottya" userId="S::szabo.dorottya@mig.hu::3453c06b-c368-4090-aa6f-929ea3972531" providerId="AD" clId="Web-{8EB92DD4-187B-AA40-7330-F751F9171D0C}" dt="2024-05-29T21:37:48.774" v="183" actId="1076"/>
          <ac:spMkLst>
            <pc:docMk/>
            <pc:sldMk cId="3685829264" sldId="260"/>
            <ac:spMk id="3" creationId="{5CEB6975-E20B-4D97-A96F-52C1519F8D84}"/>
          </ac:spMkLst>
        </pc:spChg>
        <pc:spChg chg="add del mod">
          <ac:chgData name="Szabó Dorottya" userId="S::szabo.dorottya@mig.hu::3453c06b-c368-4090-aa6f-929ea3972531" providerId="AD" clId="Web-{8EB92DD4-187B-AA40-7330-F751F9171D0C}" dt="2024-05-29T21:00:16.780" v="104"/>
          <ac:spMkLst>
            <pc:docMk/>
            <pc:sldMk cId="3685829264" sldId="260"/>
            <ac:spMk id="6" creationId="{482BD5EF-F9A7-74F8-CAF1-B6AE58B91D51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0:59:26.014" v="99" actId="14100"/>
          <ac:picMkLst>
            <pc:docMk/>
            <pc:sldMk cId="3685829264" sldId="260"/>
            <ac:picMk id="4" creationId="{2E6FC485-2A8E-F9E5-9AA5-60FE5E207F81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29T20:59:20.483" v="98" actId="1076"/>
          <ac:picMkLst>
            <pc:docMk/>
            <pc:sldMk cId="3685829264" sldId="260"/>
            <ac:picMk id="5" creationId="{0D9FD24B-574A-03C0-C962-07525A065EB4}"/>
          </ac:picMkLst>
        </pc:picChg>
      </pc:sldChg>
      <pc:sldChg chg="addSp delSp modSp new">
        <pc:chgData name="Szabó Dorottya" userId="S::szabo.dorottya@mig.hu::3453c06b-c368-4090-aa6f-929ea3972531" providerId="AD" clId="Web-{8EB92DD4-187B-AA40-7330-F751F9171D0C}" dt="2024-05-30T06:07:08.587" v="230" actId="20577"/>
        <pc:sldMkLst>
          <pc:docMk/>
          <pc:sldMk cId="3401634898" sldId="261"/>
        </pc:sldMkLst>
        <pc:spChg chg="del">
          <ac:chgData name="Szabó Dorottya" userId="S::szabo.dorottya@mig.hu::3453c06b-c368-4090-aa6f-929ea3972531" providerId="AD" clId="Web-{8EB92DD4-187B-AA40-7330-F751F9171D0C}" dt="2024-05-29T21:00:26.374" v="106"/>
          <ac:spMkLst>
            <pc:docMk/>
            <pc:sldMk cId="3401634898" sldId="261"/>
            <ac:spMk id="2" creationId="{D5A8DD04-792C-E2FD-47F6-6E4F1A624EFE}"/>
          </ac:spMkLst>
        </pc:spChg>
        <pc:spChg chg="add mod">
          <ac:chgData name="Szabó Dorottya" userId="S::szabo.dorottya@mig.hu::3453c06b-c368-4090-aa6f-929ea3972531" providerId="AD" clId="Web-{8EB92DD4-187B-AA40-7330-F751F9171D0C}" dt="2024-05-29T21:37:59.805" v="184" actId="1076"/>
          <ac:spMkLst>
            <pc:docMk/>
            <pc:sldMk cId="3401634898" sldId="261"/>
            <ac:spMk id="3" creationId="{69246C3D-C3CD-D2E1-6C9B-78316DBF57B6}"/>
          </ac:spMkLst>
        </pc:spChg>
        <pc:spChg chg="del">
          <ac:chgData name="Szabó Dorottya" userId="S::szabo.dorottya@mig.hu::3453c06b-c368-4090-aa6f-929ea3972531" providerId="AD" clId="Web-{8EB92DD4-187B-AA40-7330-F751F9171D0C}" dt="2024-05-29T21:00:29.202" v="107"/>
          <ac:spMkLst>
            <pc:docMk/>
            <pc:sldMk cId="3401634898" sldId="261"/>
            <ac:spMk id="3" creationId="{7E674BC3-ABBF-0293-9992-56D2791FC57C}"/>
          </ac:spMkLst>
        </pc:spChg>
        <pc:spChg chg="add mod">
          <ac:chgData name="Szabó Dorottya" userId="S::szabo.dorottya@mig.hu::3453c06b-c368-4090-aa6f-929ea3972531" providerId="AD" clId="Web-{8EB92DD4-187B-AA40-7330-F751F9171D0C}" dt="2024-05-30T06:07:08.587" v="230" actId="20577"/>
          <ac:spMkLst>
            <pc:docMk/>
            <pc:sldMk cId="3401634898" sldId="261"/>
            <ac:spMk id="6" creationId="{02EE72E0-18AB-E377-A0B7-05CA255EE668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1:36:31.195" v="149" actId="14100"/>
          <ac:picMkLst>
            <pc:docMk/>
            <pc:sldMk cId="3401634898" sldId="261"/>
            <ac:picMk id="2" creationId="{C1B15427-A1DD-3C71-4B7E-5BC375ECF510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1:00:53.483" v="109"/>
          <ac:picMkLst>
            <pc:docMk/>
            <pc:sldMk cId="3401634898" sldId="261"/>
            <ac:picMk id="4" creationId="{17C1B489-8A4D-2DFA-E1BF-ACAFE2C44DA8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30T06:06:57.978" v="225" actId="1076"/>
          <ac:picMkLst>
            <pc:docMk/>
            <pc:sldMk cId="3401634898" sldId="261"/>
            <ac:picMk id="5" creationId="{003A43EA-EE61-CA0F-F29A-09059E742DBF}"/>
          </ac:picMkLst>
        </pc:picChg>
      </pc:sldChg>
      <pc:sldChg chg="addSp delSp modSp new">
        <pc:chgData name="Szabó Dorottya" userId="S::szabo.dorottya@mig.hu::3453c06b-c368-4090-aa6f-929ea3972531" providerId="AD" clId="Web-{8EB92DD4-187B-AA40-7330-F751F9171D0C}" dt="2024-05-30T06:07:33.275" v="239" actId="20577"/>
        <pc:sldMkLst>
          <pc:docMk/>
          <pc:sldMk cId="3783493982" sldId="262"/>
        </pc:sldMkLst>
        <pc:spChg chg="del">
          <ac:chgData name="Szabó Dorottya" userId="S::szabo.dorottya@mig.hu::3453c06b-c368-4090-aa6f-929ea3972531" providerId="AD" clId="Web-{8EB92DD4-187B-AA40-7330-F751F9171D0C}" dt="2024-05-29T21:03:31.046" v="116"/>
          <ac:spMkLst>
            <pc:docMk/>
            <pc:sldMk cId="3783493982" sldId="262"/>
            <ac:spMk id="2" creationId="{8B258EDC-2D34-DD37-A400-FCE2E4E2E432}"/>
          </ac:spMkLst>
        </pc:spChg>
        <pc:spChg chg="del">
          <ac:chgData name="Szabó Dorottya" userId="S::szabo.dorottya@mig.hu::3453c06b-c368-4090-aa6f-929ea3972531" providerId="AD" clId="Web-{8EB92DD4-187B-AA40-7330-F751F9171D0C}" dt="2024-05-29T21:03:33.312" v="117"/>
          <ac:spMkLst>
            <pc:docMk/>
            <pc:sldMk cId="3783493982" sldId="262"/>
            <ac:spMk id="3" creationId="{EE3A1828-DFC8-9A03-C378-ED555C829266}"/>
          </ac:spMkLst>
        </pc:spChg>
        <pc:spChg chg="add mod">
          <ac:chgData name="Szabó Dorottya" userId="S::szabo.dorottya@mig.hu::3453c06b-c368-4090-aa6f-929ea3972531" providerId="AD" clId="Web-{8EB92DD4-187B-AA40-7330-F751F9171D0C}" dt="2024-05-30T06:03:43.259" v="215" actId="1076"/>
          <ac:spMkLst>
            <pc:docMk/>
            <pc:sldMk cId="3783493982" sldId="262"/>
            <ac:spMk id="5" creationId="{FE83611F-DC80-E545-2234-A0D387EF7509}"/>
          </ac:spMkLst>
        </pc:spChg>
        <pc:spChg chg="add mod">
          <ac:chgData name="Szabó Dorottya" userId="S::szabo.dorottya@mig.hu::3453c06b-c368-4090-aa6f-929ea3972531" providerId="AD" clId="Web-{8EB92DD4-187B-AA40-7330-F751F9171D0C}" dt="2024-05-30T06:07:33.275" v="239" actId="20577"/>
          <ac:spMkLst>
            <pc:docMk/>
            <pc:sldMk cId="3783493982" sldId="262"/>
            <ac:spMk id="7" creationId="{DB40E6B2-A50C-1BAB-0CF5-D0A143A2D1F2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1:32:30.022" v="122" actId="14100"/>
          <ac:picMkLst>
            <pc:docMk/>
            <pc:sldMk cId="3783493982" sldId="262"/>
            <ac:picMk id="2" creationId="{F081BCC0-2987-7A36-0B31-E52D8AB87A7C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30T06:03:56.134" v="217" actId="1076"/>
          <ac:picMkLst>
            <pc:docMk/>
            <pc:sldMk cId="3783493982" sldId="262"/>
            <ac:picMk id="3" creationId="{2F6C4E0E-7B12-F909-0DC8-ED14D2D11624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1:32:44.397" v="126"/>
          <ac:picMkLst>
            <pc:docMk/>
            <pc:sldMk cId="3783493982" sldId="262"/>
            <ac:picMk id="3" creationId="{C6DD911D-26A2-0F9A-3777-26403D58B158}"/>
          </ac:picMkLst>
        </pc:picChg>
      </pc:sldChg>
      <pc:sldChg chg="addSp delSp modSp new">
        <pc:chgData name="Szabó Dorottya" userId="S::szabo.dorottya@mig.hu::3453c06b-c368-4090-aa6f-929ea3972531" providerId="AD" clId="Web-{8EB92DD4-187B-AA40-7330-F751F9171D0C}" dt="2024-05-30T06:08:45.650" v="260" actId="1076"/>
        <pc:sldMkLst>
          <pc:docMk/>
          <pc:sldMk cId="1434533341" sldId="263"/>
        </pc:sldMkLst>
        <pc:spChg chg="del">
          <ac:chgData name="Szabó Dorottya" userId="S::szabo.dorottya@mig.hu::3453c06b-c368-4090-aa6f-929ea3972531" providerId="AD" clId="Web-{8EB92DD4-187B-AA40-7330-F751F9171D0C}" dt="2024-05-29T21:32:37.412" v="124"/>
          <ac:spMkLst>
            <pc:docMk/>
            <pc:sldMk cId="1434533341" sldId="263"/>
            <ac:spMk id="2" creationId="{8097117A-D245-46B5-1F2A-1AD22EFB75C4}"/>
          </ac:spMkLst>
        </pc:spChg>
        <pc:spChg chg="del">
          <ac:chgData name="Szabó Dorottya" userId="S::szabo.dorottya@mig.hu::3453c06b-c368-4090-aa6f-929ea3972531" providerId="AD" clId="Web-{8EB92DD4-187B-AA40-7330-F751F9171D0C}" dt="2024-05-29T21:32:39.975" v="125"/>
          <ac:spMkLst>
            <pc:docMk/>
            <pc:sldMk cId="1434533341" sldId="263"/>
            <ac:spMk id="3" creationId="{0FCC2689-368B-0584-78F3-2A09A7ECA83E}"/>
          </ac:spMkLst>
        </pc:spChg>
        <pc:spChg chg="add mod">
          <ac:chgData name="Szabó Dorottya" userId="S::szabo.dorottya@mig.hu::3453c06b-c368-4090-aa6f-929ea3972531" providerId="AD" clId="Web-{8EB92DD4-187B-AA40-7330-F751F9171D0C}" dt="2024-05-30T06:08:38.400" v="259" actId="1076"/>
          <ac:spMkLst>
            <pc:docMk/>
            <pc:sldMk cId="1434533341" sldId="263"/>
            <ac:spMk id="3" creationId="{278992D2-56B0-CAF9-6952-E86AC046EEF7}"/>
          </ac:spMkLst>
        </pc:spChg>
        <pc:spChg chg="add mod">
          <ac:chgData name="Szabó Dorottya" userId="S::szabo.dorottya@mig.hu::3453c06b-c368-4090-aa6f-929ea3972531" providerId="AD" clId="Web-{8EB92DD4-187B-AA40-7330-F751F9171D0C}" dt="2024-05-30T06:08:45.650" v="260" actId="1076"/>
          <ac:spMkLst>
            <pc:docMk/>
            <pc:sldMk cId="1434533341" sldId="263"/>
            <ac:spMk id="7" creationId="{14649781-D4CC-19A6-5AEE-F8ECF10170D0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1:33:01.803" v="131" actId="1076"/>
          <ac:picMkLst>
            <pc:docMk/>
            <pc:sldMk cId="1434533341" sldId="263"/>
            <ac:picMk id="4" creationId="{DC480A1D-7E3D-4B21-5F3D-1799329B301D}"/>
          </ac:picMkLst>
        </pc:picChg>
        <pc:picChg chg="add del mod">
          <ac:chgData name="Szabó Dorottya" userId="S::szabo.dorottya@mig.hu::3453c06b-c368-4090-aa6f-929ea3972531" providerId="AD" clId="Web-{8EB92DD4-187B-AA40-7330-F751F9171D0C}" dt="2024-05-29T21:35:16.117" v="144"/>
          <ac:picMkLst>
            <pc:docMk/>
            <pc:sldMk cId="1434533341" sldId="263"/>
            <ac:picMk id="5" creationId="{C55AE832-0DF2-369E-911E-08D29B53621D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30T06:08:28.713" v="258" actId="1076"/>
          <ac:picMkLst>
            <pc:docMk/>
            <pc:sldMk cId="1434533341" sldId="263"/>
            <ac:picMk id="6" creationId="{61EC75AD-274B-FDF7-4A96-12D4FD22E245}"/>
          </ac:picMkLst>
        </pc:picChg>
      </pc:sldChg>
      <pc:sldChg chg="addSp delSp modSp new">
        <pc:chgData name="Szabó Dorottya" userId="S::szabo.dorottya@mig.hu::3453c06b-c368-4090-aa6f-929ea3972531" providerId="AD" clId="Web-{8EB92DD4-187B-AA40-7330-F751F9171D0C}" dt="2024-05-29T21:35:23.476" v="146" actId="1076"/>
        <pc:sldMkLst>
          <pc:docMk/>
          <pc:sldMk cId="2932512220" sldId="264"/>
        </pc:sldMkLst>
        <pc:spChg chg="del">
          <ac:chgData name="Szabó Dorottya" userId="S::szabo.dorottya@mig.hu::3453c06b-c368-4090-aa6f-929ea3972531" providerId="AD" clId="Web-{8EB92DD4-187B-AA40-7330-F751F9171D0C}" dt="2024-05-29T21:34:08.772" v="138"/>
          <ac:spMkLst>
            <pc:docMk/>
            <pc:sldMk cId="2932512220" sldId="264"/>
            <ac:spMk id="2" creationId="{86B4FC1F-0A79-93BA-A625-8F25584CF22D}"/>
          </ac:spMkLst>
        </pc:spChg>
        <pc:spChg chg="del">
          <ac:chgData name="Szabó Dorottya" userId="S::szabo.dorottya@mig.hu::3453c06b-c368-4090-aa6f-929ea3972531" providerId="AD" clId="Web-{8EB92DD4-187B-AA40-7330-F751F9171D0C}" dt="2024-05-29T21:34:11.023" v="139"/>
          <ac:spMkLst>
            <pc:docMk/>
            <pc:sldMk cId="2932512220" sldId="264"/>
            <ac:spMk id="3" creationId="{B3DFF4CF-A0CB-B65D-60C3-6623FFBA9C25}"/>
          </ac:spMkLst>
        </pc:spChg>
        <pc:picChg chg="add mod">
          <ac:chgData name="Szabó Dorottya" userId="S::szabo.dorottya@mig.hu::3453c06b-c368-4090-aa6f-929ea3972531" providerId="AD" clId="Web-{8EB92DD4-187B-AA40-7330-F751F9171D0C}" dt="2024-05-29T21:35:12.023" v="143" actId="1076"/>
          <ac:picMkLst>
            <pc:docMk/>
            <pc:sldMk cId="2932512220" sldId="264"/>
            <ac:picMk id="4" creationId="{A19E74D9-8203-3ABC-B5C6-DC1F0DC2FB8A}"/>
          </ac:picMkLst>
        </pc:picChg>
        <pc:picChg chg="add mod">
          <ac:chgData name="Szabó Dorottya" userId="S::szabo.dorottya@mig.hu::3453c06b-c368-4090-aa6f-929ea3972531" providerId="AD" clId="Web-{8EB92DD4-187B-AA40-7330-F751F9171D0C}" dt="2024-05-29T21:35:23.476" v="146" actId="1076"/>
          <ac:picMkLst>
            <pc:docMk/>
            <pc:sldMk cId="2932512220" sldId="264"/>
            <ac:picMk id="5" creationId="{7EB6EF2A-FD20-4C08-2910-28D74C2669B7}"/>
          </ac:picMkLst>
        </pc:picChg>
      </pc:sldChg>
      <pc:sldChg chg="addSp delSp modSp new">
        <pc:chgData name="Szabó Dorottya" userId="S::szabo.dorottya@mig.hu::3453c06b-c368-4090-aa6f-929ea3972531" providerId="AD" clId="Web-{8EB92DD4-187B-AA40-7330-F751F9171D0C}" dt="2024-05-29T21:39:45.134" v="190"/>
        <pc:sldMkLst>
          <pc:docMk/>
          <pc:sldMk cId="1845251483" sldId="265"/>
        </pc:sldMkLst>
        <pc:spChg chg="del">
          <ac:chgData name="Szabó Dorottya" userId="S::szabo.dorottya@mig.hu::3453c06b-c368-4090-aa6f-929ea3972531" providerId="AD" clId="Web-{8EB92DD4-187B-AA40-7330-F751F9171D0C}" dt="2024-05-29T21:38:13.634" v="186"/>
          <ac:spMkLst>
            <pc:docMk/>
            <pc:sldMk cId="1845251483" sldId="265"/>
            <ac:spMk id="2" creationId="{8F50A8D1-BBB0-342B-4506-E88C9A5D03C6}"/>
          </ac:spMkLst>
        </pc:spChg>
        <pc:spChg chg="del">
          <ac:chgData name="Szabó Dorottya" userId="S::szabo.dorottya@mig.hu::3453c06b-c368-4090-aa6f-929ea3972531" providerId="AD" clId="Web-{8EB92DD4-187B-AA40-7330-F751F9171D0C}" dt="2024-05-29T21:38:16.290" v="187"/>
          <ac:spMkLst>
            <pc:docMk/>
            <pc:sldMk cId="1845251483" sldId="265"/>
            <ac:spMk id="3" creationId="{A06A037D-EF12-00A9-9B5A-56CF3E893D57}"/>
          </ac:spMkLst>
        </pc:spChg>
        <pc:picChg chg="add del mod">
          <ac:chgData name="Szabó Dorottya" userId="S::szabo.dorottya@mig.hu::3453c06b-c368-4090-aa6f-929ea3972531" providerId="AD" clId="Web-{8EB92DD4-187B-AA40-7330-F751F9171D0C}" dt="2024-05-29T21:39:45.134" v="190"/>
          <ac:picMkLst>
            <pc:docMk/>
            <pc:sldMk cId="1845251483" sldId="265"/>
            <ac:picMk id="4" creationId="{E0CD9E35-D284-F727-5BC1-60756AC78626}"/>
          </ac:picMkLst>
        </pc:picChg>
      </pc:sldChg>
      <pc:sldMasterChg chg="del delSldLayout">
        <pc:chgData name="Szabó Dorottya" userId="S::szabo.dorottya@mig.hu::3453c06b-c368-4090-aa6f-929ea3972531" providerId="AD" clId="Web-{8EB92DD4-187B-AA40-7330-F751F9171D0C}" dt="2024-05-29T20:49:13.248" v="11"/>
        <pc:sldMasterMkLst>
          <pc:docMk/>
          <pc:sldMasterMk cId="798062927" sldId="2147483648"/>
        </pc:sldMasterMkLst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1331746569" sldId="2147483649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3810502996" sldId="2147483650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1356358126" sldId="2147483651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324695496" sldId="2147483652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3429168541" sldId="2147483653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3997832783" sldId="2147483654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1078127673" sldId="2147483655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2903084306" sldId="2147483656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1883066043" sldId="2147483657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1663091269" sldId="2147483658"/>
          </pc:sldLayoutMkLst>
        </pc:sldLayoutChg>
        <pc:sldLayoutChg chg="del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798062927" sldId="2147483648"/>
            <pc:sldLayoutMk cId="1772255771" sldId="2147483659"/>
          </pc:sldLayoutMkLst>
        </pc:sldLayoutChg>
      </pc:sldMasterChg>
      <pc:sldMasterChg chg="add replId addSldLayout">
        <pc:chgData name="Szabó Dorottya" userId="S::szabo.dorottya@mig.hu::3453c06b-c368-4090-aa6f-929ea3972531" providerId="AD" clId="Web-{8EB92DD4-187B-AA40-7330-F751F9171D0C}" dt="2024-05-29T20:49:13.248" v="11"/>
        <pc:sldMasterMkLst>
          <pc:docMk/>
          <pc:sldMasterMk cId="2337860921" sldId="2147483660"/>
        </pc:sldMasterMkLst>
        <pc:sldLayoutChg chg="ad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2350527608" sldId="2147483661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2641740306" sldId="2147483662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2528858731" sldId="2147483663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1358052112" sldId="2147483664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3002519445" sldId="2147483665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1102945808" sldId="2147483666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628387717" sldId="2147483667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2802459388" sldId="2147483668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2377714346" sldId="2147483669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3858762758" sldId="2147483670"/>
          </pc:sldLayoutMkLst>
        </pc:sldLayoutChg>
        <pc:sldLayoutChg chg="add replId">
          <pc:chgData name="Szabó Dorottya" userId="S::szabo.dorottya@mig.hu::3453c06b-c368-4090-aa6f-929ea3972531" providerId="AD" clId="Web-{8EB92DD4-187B-AA40-7330-F751F9171D0C}" dt="2024-05-29T20:49:13.248" v="11"/>
          <pc:sldLayoutMkLst>
            <pc:docMk/>
            <pc:sldMasterMk cId="2337860921" sldId="2147483660"/>
            <pc:sldLayoutMk cId="242555974" sldId="2147483671"/>
          </pc:sldLayoutMkLst>
        </pc:sldLayoutChg>
      </pc:sldMasterChg>
    </pc:docChg>
  </pc:docChgLst>
  <pc:docChgLst>
    <pc:chgData name="Vendégfelhasználó" userId="S::urn:spo:anon#c1a89ce86912d995076b47e18aa40b41c3129cb840b61b4ab0640579a1e16ca6::" providerId="AD" clId="Web-{B36DB5CD-2AEE-EB91-1268-01E5DF71543F}"/>
    <pc:docChg chg="delSld">
      <pc:chgData name="Vendégfelhasználó" userId="S::urn:spo:anon#c1a89ce86912d995076b47e18aa40b41c3129cb840b61b4ab0640579a1e16ca6::" providerId="AD" clId="Web-{B36DB5CD-2AEE-EB91-1268-01E5DF71543F}" dt="2025-01-07T14:52:06.552" v="1"/>
      <pc:docMkLst>
        <pc:docMk/>
      </pc:docMkLst>
      <pc:sldChg chg="del">
        <pc:chgData name="Vendégfelhasználó" userId="S::urn:spo:anon#c1a89ce86912d995076b47e18aa40b41c3129cb840b61b4ab0640579a1e16ca6::" providerId="AD" clId="Web-{B36DB5CD-2AEE-EB91-1268-01E5DF71543F}" dt="2025-01-07T14:52:06.552" v="1"/>
        <pc:sldMkLst>
          <pc:docMk/>
          <pc:sldMk cId="3342312573" sldId="257"/>
        </pc:sldMkLst>
      </pc:sldChg>
      <pc:sldChg chg="del">
        <pc:chgData name="Vendégfelhasználó" userId="S::urn:spo:anon#c1a89ce86912d995076b47e18aa40b41c3129cb840b61b4ab0640579a1e16ca6::" providerId="AD" clId="Web-{B36DB5CD-2AEE-EB91-1268-01E5DF71543F}" dt="2025-01-07T14:52:04.051" v="0"/>
        <pc:sldMkLst>
          <pc:docMk/>
          <pc:sldMk cId="2236490553" sldId="258"/>
        </pc:sldMkLst>
      </pc:sldChg>
    </pc:docChg>
  </pc:docChgLst>
  <pc:docChgLst>
    <pc:chgData name="Szabó Dorottya" userId="S::szabo.dorottya@mig.hu::3453c06b-c368-4090-aa6f-929ea3972531" providerId="AD" clId="Web-{47294917-EF08-BFC8-6A8E-38F0A90BD4AE}"/>
    <pc:docChg chg="addSld delSld modSld sldOrd">
      <pc:chgData name="Szabó Dorottya" userId="S::szabo.dorottya@mig.hu::3453c06b-c368-4090-aa6f-929ea3972531" providerId="AD" clId="Web-{47294917-EF08-BFC8-6A8E-38F0A90BD4AE}" dt="2024-05-30T21:45:11.075" v="546" actId="20577"/>
      <pc:docMkLst>
        <pc:docMk/>
      </pc:docMkLst>
      <pc:sldChg chg="addSp delSp modSp">
        <pc:chgData name="Szabó Dorottya" userId="S::szabo.dorottya@mig.hu::3453c06b-c368-4090-aa6f-929ea3972531" providerId="AD" clId="Web-{47294917-EF08-BFC8-6A8E-38F0A90BD4AE}" dt="2024-05-30T07:21:05.858" v="129" actId="1076"/>
        <pc:sldMkLst>
          <pc:docMk/>
          <pc:sldMk cId="2932512220" sldId="264"/>
        </pc:sldMkLst>
        <pc:spChg chg="add del mod">
          <ac:chgData name="Szabó Dorottya" userId="S::szabo.dorottya@mig.hu::3453c06b-c368-4090-aa6f-929ea3972531" providerId="AD" clId="Web-{47294917-EF08-BFC8-6A8E-38F0A90BD4AE}" dt="2024-05-30T07:19:21.558" v="107"/>
          <ac:spMkLst>
            <pc:docMk/>
            <pc:sldMk cId="2932512220" sldId="264"/>
            <ac:spMk id="3" creationId="{DCBD0107-CCE0-84F1-C6EA-3589463F8BFE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6:56:48.202" v="15" actId="1076"/>
          <ac:spMkLst>
            <pc:docMk/>
            <pc:sldMk cId="2932512220" sldId="264"/>
            <ac:spMk id="7" creationId="{DB838CAD-21C2-CE0D-CF94-F3EF532E9D4F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21:05.858" v="129" actId="1076"/>
          <ac:spMkLst>
            <pc:docMk/>
            <pc:sldMk cId="2932512220" sldId="264"/>
            <ac:spMk id="9" creationId="{602AF525-FCA7-2EC6-420C-C0D345D6E612}"/>
          </ac:spMkLst>
        </pc:spChg>
        <pc:picChg chg="del mod">
          <ac:chgData name="Szabó Dorottya" userId="S::szabo.dorottya@mig.hu::3453c06b-c368-4090-aa6f-929ea3972531" providerId="AD" clId="Web-{47294917-EF08-BFC8-6A8E-38F0A90BD4AE}" dt="2024-05-30T07:19:21.558" v="108"/>
          <ac:picMkLst>
            <pc:docMk/>
            <pc:sldMk cId="2932512220" sldId="264"/>
            <ac:picMk id="4" creationId="{A19E74D9-8203-3ABC-B5C6-DC1F0DC2FB8A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21:01.796" v="128" actId="14100"/>
          <ac:picMkLst>
            <pc:docMk/>
            <pc:sldMk cId="2932512220" sldId="264"/>
            <ac:picMk id="8" creationId="{66CFF4F9-B383-B18F-D0D0-9C1B18837B9A}"/>
          </ac:picMkLst>
        </pc:picChg>
      </pc:sldChg>
      <pc:sldChg chg="addSp delSp modSp">
        <pc:chgData name="Szabó Dorottya" userId="S::szabo.dorottya@mig.hu::3453c06b-c368-4090-aa6f-929ea3972531" providerId="AD" clId="Web-{47294917-EF08-BFC8-6A8E-38F0A90BD4AE}" dt="2024-05-30T07:21:42.266" v="135" actId="1076"/>
        <pc:sldMkLst>
          <pc:docMk/>
          <pc:sldMk cId="1845251483" sldId="265"/>
        </pc:sldMkLst>
        <pc:spChg chg="add mod">
          <ac:chgData name="Szabó Dorottya" userId="S::szabo.dorottya@mig.hu::3453c06b-c368-4090-aa6f-929ea3972531" providerId="AD" clId="Web-{47294917-EF08-BFC8-6A8E-38F0A90BD4AE}" dt="2024-05-30T07:21:42.266" v="135" actId="1076"/>
          <ac:spMkLst>
            <pc:docMk/>
            <pc:sldMk cId="1845251483" sldId="265"/>
            <ac:spMk id="4" creationId="{3E635D55-AF3A-FB81-DA6B-76A16AFBD115}"/>
          </ac:spMkLst>
        </pc:spChg>
        <pc:spChg chg="add del mod">
          <ac:chgData name="Szabó Dorottya" userId="S::szabo.dorottya@mig.hu::3453c06b-c368-4090-aa6f-929ea3972531" providerId="AD" clId="Web-{47294917-EF08-BFC8-6A8E-38F0A90BD4AE}" dt="2024-05-30T07:20:45.920" v="125"/>
          <ac:spMkLst>
            <pc:docMk/>
            <pc:sldMk cId="1845251483" sldId="265"/>
            <ac:spMk id="7" creationId="{602AF525-FCA7-2EC6-420C-C0D345D6E612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03:17.464" v="41" actId="14100"/>
          <ac:picMkLst>
            <pc:docMk/>
            <pc:sldMk cId="1845251483" sldId="265"/>
            <ac:picMk id="2" creationId="{C0DB53CC-07FA-EE72-F16B-47C4F238F351}"/>
          </ac:picMkLst>
        </pc:picChg>
        <pc:picChg chg="add del mod">
          <ac:chgData name="Szabó Dorottya" userId="S::szabo.dorottya@mig.hu::3453c06b-c368-4090-aa6f-929ea3972531" providerId="AD" clId="Web-{47294917-EF08-BFC8-6A8E-38F0A90BD4AE}" dt="2024-05-30T07:20:35.967" v="123"/>
          <ac:picMkLst>
            <pc:docMk/>
            <pc:sldMk cId="1845251483" sldId="265"/>
            <ac:picMk id="5" creationId="{66CFF4F9-B383-B18F-D0D0-9C1B18837B9A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21:28.546" v="132" actId="14100"/>
          <ac:picMkLst>
            <pc:docMk/>
            <pc:sldMk cId="1845251483" sldId="265"/>
            <ac:picMk id="8" creationId="{C478F396-7E20-1053-39D2-A49A7689B321}"/>
          </ac:picMkLst>
        </pc:picChg>
      </pc:sldChg>
      <pc:sldChg chg="addSp delSp modSp new del">
        <pc:chgData name="Szabó Dorottya" userId="S::szabo.dorottya@mig.hu::3453c06b-c368-4090-aa6f-929ea3972531" providerId="AD" clId="Web-{47294917-EF08-BFC8-6A8E-38F0A90BD4AE}" dt="2024-05-30T10:04:46.407" v="481"/>
        <pc:sldMkLst>
          <pc:docMk/>
          <pc:sldMk cId="1334479546" sldId="266"/>
        </pc:sldMkLst>
        <pc:spChg chg="del">
          <ac:chgData name="Szabó Dorottya" userId="S::szabo.dorottya@mig.hu::3453c06b-c368-4090-aa6f-929ea3972531" providerId="AD" clId="Web-{47294917-EF08-BFC8-6A8E-38F0A90BD4AE}" dt="2024-05-30T07:04:05.669" v="47"/>
          <ac:spMkLst>
            <pc:docMk/>
            <pc:sldMk cId="1334479546" sldId="266"/>
            <ac:spMk id="2" creationId="{E2069029-938B-E92B-5686-E97063858613}"/>
          </ac:spMkLst>
        </pc:spChg>
        <pc:spChg chg="del">
          <ac:chgData name="Szabó Dorottya" userId="S::szabo.dorottya@mig.hu::3453c06b-c368-4090-aa6f-929ea3972531" providerId="AD" clId="Web-{47294917-EF08-BFC8-6A8E-38F0A90BD4AE}" dt="2024-05-30T07:04:07.857" v="48"/>
          <ac:spMkLst>
            <pc:docMk/>
            <pc:sldMk cId="1334479546" sldId="266"/>
            <ac:spMk id="3" creationId="{38AB17DE-3037-AC6E-2E34-787F1E027436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05:42.078" v="74" actId="20577"/>
          <ac:spMkLst>
            <pc:docMk/>
            <pc:sldMk cId="1334479546" sldId="266"/>
            <ac:spMk id="7" creationId="{DBFDC48A-B09A-C6F1-B4C3-D4FAD99D54C4}"/>
          </ac:spMkLst>
        </pc:spChg>
        <pc:spChg chg="add del mod">
          <ac:chgData name="Szabó Dorottya" userId="S::szabo.dorottya@mig.hu::3453c06b-c368-4090-aa6f-929ea3972531" providerId="AD" clId="Web-{47294917-EF08-BFC8-6A8E-38F0A90BD4AE}" dt="2024-05-30T10:04:10.500" v="479"/>
          <ac:spMkLst>
            <pc:docMk/>
            <pc:sldMk cId="1334479546" sldId="266"/>
            <ac:spMk id="9" creationId="{DCAE9FC9-038A-77AE-859E-2C7992F3BA3A}"/>
          </ac:spMkLst>
        </pc:spChg>
        <pc:picChg chg="add del mod">
          <ac:chgData name="Szabó Dorottya" userId="S::szabo.dorottya@mig.hu::3453c06b-c368-4090-aa6f-929ea3972531" providerId="AD" clId="Web-{47294917-EF08-BFC8-6A8E-38F0A90BD4AE}" dt="2024-05-30T10:03:50.937" v="475"/>
          <ac:picMkLst>
            <pc:docMk/>
            <pc:sldMk cId="1334479546" sldId="266"/>
            <ac:picMk id="4" creationId="{C523C73B-02A8-B767-0723-FA8BE897E93E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04:41.592" v="52" actId="14100"/>
          <ac:picMkLst>
            <pc:docMk/>
            <pc:sldMk cId="1334479546" sldId="266"/>
            <ac:picMk id="5" creationId="{2106A1E0-4168-D696-9D9F-C42AB771656A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21:40:36.378" v="538" actId="1076"/>
        <pc:sldMkLst>
          <pc:docMk/>
          <pc:sldMk cId="3828886564" sldId="267"/>
        </pc:sldMkLst>
        <pc:spChg chg="del">
          <ac:chgData name="Szabó Dorottya" userId="S::szabo.dorottya@mig.hu::3453c06b-c368-4090-aa6f-929ea3972531" providerId="AD" clId="Web-{47294917-EF08-BFC8-6A8E-38F0A90BD4AE}" dt="2024-05-30T07:05:48.266" v="76"/>
          <ac:spMkLst>
            <pc:docMk/>
            <pc:sldMk cId="3828886564" sldId="267"/>
            <ac:spMk id="2" creationId="{18E1597A-6708-BA08-5428-4656CD19A3FE}"/>
          </ac:spMkLst>
        </pc:spChg>
        <pc:spChg chg="del">
          <ac:chgData name="Szabó Dorottya" userId="S::szabo.dorottya@mig.hu::3453c06b-c368-4090-aa6f-929ea3972531" providerId="AD" clId="Web-{47294917-EF08-BFC8-6A8E-38F0A90BD4AE}" dt="2024-05-30T07:05:50.250" v="77"/>
          <ac:spMkLst>
            <pc:docMk/>
            <pc:sldMk cId="3828886564" sldId="267"/>
            <ac:spMk id="3" creationId="{CBD6B1B6-1760-0F6F-99B7-CF4100AE2FC6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21:40:36.378" v="538" actId="1076"/>
          <ac:spMkLst>
            <pc:docMk/>
            <pc:sldMk cId="3828886564" sldId="267"/>
            <ac:spMk id="6" creationId="{A75F9CCA-73C9-107E-D330-7A830508D126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56:53.585" v="364" actId="20577"/>
          <ac:spMkLst>
            <pc:docMk/>
            <pc:sldMk cId="3828886564" sldId="267"/>
            <ac:spMk id="8" creationId="{620946C4-D6FF-7AEF-7C33-42B7D6542B1B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06:55.753" v="81" actId="14100"/>
          <ac:picMkLst>
            <pc:docMk/>
            <pc:sldMk cId="3828886564" sldId="267"/>
            <ac:picMk id="4" creationId="{D0085B0B-F013-0E80-E36B-63BFFB423BAB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56:19.694" v="343" actId="14100"/>
          <ac:picMkLst>
            <pc:docMk/>
            <pc:sldMk cId="3828886564" sldId="267"/>
            <ac:picMk id="7" creationId="{E0900C45-0D95-2509-06F4-F2C251A5B774}"/>
          </ac:picMkLst>
        </pc:picChg>
      </pc:sldChg>
      <pc:sldChg chg="addSp delSp modSp new ord">
        <pc:chgData name="Szabó Dorottya" userId="S::szabo.dorottya@mig.hu::3453c06b-c368-4090-aa6f-929ea3972531" providerId="AD" clId="Web-{47294917-EF08-BFC8-6A8E-38F0A90BD4AE}" dt="2024-05-30T16:56:30.844" v="536" actId="20577"/>
        <pc:sldMkLst>
          <pc:docMk/>
          <pc:sldMk cId="1895398893" sldId="268"/>
        </pc:sldMkLst>
        <pc:spChg chg="del">
          <ac:chgData name="Szabó Dorottya" userId="S::szabo.dorottya@mig.hu::3453c06b-c368-4090-aa6f-929ea3972531" providerId="AD" clId="Web-{47294917-EF08-BFC8-6A8E-38F0A90BD4AE}" dt="2024-05-30T07:07:47.692" v="96"/>
          <ac:spMkLst>
            <pc:docMk/>
            <pc:sldMk cId="1895398893" sldId="268"/>
            <ac:spMk id="2" creationId="{C36D547D-ED60-DC79-5320-4418E643ED88}"/>
          </ac:spMkLst>
        </pc:spChg>
        <pc:spChg chg="del">
          <ac:chgData name="Szabó Dorottya" userId="S::szabo.dorottya@mig.hu::3453c06b-c368-4090-aa6f-929ea3972531" providerId="AD" clId="Web-{47294917-EF08-BFC8-6A8E-38F0A90BD4AE}" dt="2024-05-30T07:07:49.739" v="97"/>
          <ac:spMkLst>
            <pc:docMk/>
            <pc:sldMk cId="1895398893" sldId="268"/>
            <ac:spMk id="3" creationId="{0F1C51DF-901E-555D-E652-CF5F005FE3A8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16:56:30.844" v="536" actId="20577"/>
          <ac:spMkLst>
            <pc:docMk/>
            <pc:sldMk cId="1895398893" sldId="268"/>
            <ac:spMk id="6" creationId="{F63204C6-CAEA-C4F6-D3D4-58DFA052FEBC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8:01:48.892" v="407" actId="20577"/>
          <ac:spMkLst>
            <pc:docMk/>
            <pc:sldMk cId="1895398893" sldId="268"/>
            <ac:spMk id="9" creationId="{6C295D71-E840-1ED9-3A90-F8FB804A134D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22:46.143" v="138" actId="14100"/>
          <ac:picMkLst>
            <pc:docMk/>
            <pc:sldMk cId="1895398893" sldId="268"/>
            <ac:picMk id="4" creationId="{0A1A1FC5-631C-4867-024A-30D403EAD0FD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8:00:48.984" v="384" actId="14100"/>
          <ac:picMkLst>
            <pc:docMk/>
            <pc:sldMk cId="1895398893" sldId="268"/>
            <ac:picMk id="7" creationId="{757E85E1-752B-F046-2ED3-9FF31CE3487E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7:20:23.076" v="122" actId="1076"/>
        <pc:sldMkLst>
          <pc:docMk/>
          <pc:sldMk cId="1785085104" sldId="269"/>
        </pc:sldMkLst>
        <pc:spChg chg="del">
          <ac:chgData name="Szabó Dorottya" userId="S::szabo.dorottya@mig.hu::3453c06b-c368-4090-aa6f-929ea3972531" providerId="AD" clId="Web-{47294917-EF08-BFC8-6A8E-38F0A90BD4AE}" dt="2024-05-30T07:19:11.136" v="105"/>
          <ac:spMkLst>
            <pc:docMk/>
            <pc:sldMk cId="1785085104" sldId="269"/>
            <ac:spMk id="2" creationId="{3E823875-0360-3129-CEBF-F294A2657493}"/>
          </ac:spMkLst>
        </pc:spChg>
        <pc:spChg chg="del">
          <ac:chgData name="Szabó Dorottya" userId="S::szabo.dorottya@mig.hu::3453c06b-c368-4090-aa6f-929ea3972531" providerId="AD" clId="Web-{47294917-EF08-BFC8-6A8E-38F0A90BD4AE}" dt="2024-05-30T07:19:13.901" v="106"/>
          <ac:spMkLst>
            <pc:docMk/>
            <pc:sldMk cId="1785085104" sldId="269"/>
            <ac:spMk id="3" creationId="{F44BB4FD-79D0-D27B-B894-BF0950E0E7D6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20:23.076" v="122" actId="1076"/>
          <ac:spMkLst>
            <pc:docMk/>
            <pc:sldMk cId="1785085104" sldId="269"/>
            <ac:spMk id="6" creationId="{F420C830-9C42-E3E8-85A3-77C50433A6F7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19:56.262" v="112" actId="1076"/>
          <ac:picMkLst>
            <pc:docMk/>
            <pc:sldMk cId="1785085104" sldId="269"/>
            <ac:picMk id="4" creationId="{E955899C-AD59-26AC-952F-A7A77B79F351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11:01:08.279" v="517" actId="1076"/>
        <pc:sldMkLst>
          <pc:docMk/>
          <pc:sldMk cId="264703331" sldId="270"/>
        </pc:sldMkLst>
        <pc:spChg chg="del">
          <ac:chgData name="Szabó Dorottya" userId="S::szabo.dorottya@mig.hu::3453c06b-c368-4090-aa6f-929ea3972531" providerId="AD" clId="Web-{47294917-EF08-BFC8-6A8E-38F0A90BD4AE}" dt="2024-05-30T07:23:22.972" v="155"/>
          <ac:spMkLst>
            <pc:docMk/>
            <pc:sldMk cId="264703331" sldId="270"/>
            <ac:spMk id="2" creationId="{9DA045A3-ADAA-6D8D-15A5-55A8AC986F66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11:01:08.279" v="517" actId="1076"/>
          <ac:spMkLst>
            <pc:docMk/>
            <pc:sldMk cId="264703331" sldId="270"/>
            <ac:spMk id="2" creationId="{DCAE9FC9-038A-77AE-859E-2C7992F3BA3A}"/>
          </ac:spMkLst>
        </pc:spChg>
        <pc:spChg chg="del">
          <ac:chgData name="Szabó Dorottya" userId="S::szabo.dorottya@mig.hu::3453c06b-c368-4090-aa6f-929ea3972531" providerId="AD" clId="Web-{47294917-EF08-BFC8-6A8E-38F0A90BD4AE}" dt="2024-05-30T07:23:26.894" v="156"/>
          <ac:spMkLst>
            <pc:docMk/>
            <pc:sldMk cId="264703331" sldId="270"/>
            <ac:spMk id="3" creationId="{8C4EC5FA-A244-12FD-2C63-B039731D3CE2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11:00:32.997" v="515" actId="20577"/>
          <ac:spMkLst>
            <pc:docMk/>
            <pc:sldMk cId="264703331" sldId="270"/>
            <ac:spMk id="3" creationId="{DCAE9FC9-038A-77AE-859E-2C7992F3BA3A}"/>
          </ac:spMkLst>
        </pc:spChg>
        <pc:spChg chg="add del mod">
          <ac:chgData name="Szabó Dorottya" userId="S::szabo.dorottya@mig.hu::3453c06b-c368-4090-aa6f-929ea3972531" providerId="AD" clId="Web-{47294917-EF08-BFC8-6A8E-38F0A90BD4AE}" dt="2024-05-30T10:06:16.675" v="482"/>
          <ac:spMkLst>
            <pc:docMk/>
            <pc:sldMk cId="264703331" sldId="270"/>
            <ac:spMk id="8" creationId="{58AFDC55-36D2-0110-0AD1-1470DAE53520}"/>
          </ac:spMkLst>
        </pc:spChg>
        <pc:spChg chg="add del mod">
          <ac:chgData name="Szabó Dorottya" userId="S::szabo.dorottya@mig.hu::3453c06b-c368-4090-aa6f-929ea3972531" providerId="AD" clId="Web-{47294917-EF08-BFC8-6A8E-38F0A90BD4AE}" dt="2024-05-30T10:06:21.050" v="483"/>
          <ac:spMkLst>
            <pc:docMk/>
            <pc:sldMk cId="264703331" sldId="270"/>
            <ac:spMk id="10" creationId="{7DBD99AA-2C58-AE3D-DC00-9ECB574BD081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11:01:01.795" v="516" actId="14100"/>
          <ac:picMkLst>
            <pc:docMk/>
            <pc:sldMk cId="264703331" sldId="270"/>
            <ac:picMk id="4" creationId="{5F7F60ED-FFEE-CEAE-BFCE-D703DD5C437D}"/>
          </ac:picMkLst>
        </pc:picChg>
        <pc:picChg chg="add del mod">
          <ac:chgData name="Szabó Dorottya" userId="S::szabo.dorottya@mig.hu::3453c06b-c368-4090-aa6f-929ea3972531" providerId="AD" clId="Web-{47294917-EF08-BFC8-6A8E-38F0A90BD4AE}" dt="2024-05-30T07:23:59.333" v="160"/>
          <ac:picMkLst>
            <pc:docMk/>
            <pc:sldMk cId="264703331" sldId="270"/>
            <ac:picMk id="5" creationId="{841F82A3-5E07-1759-D33E-84B1EF81AE2B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25:11.085" v="168" actId="1076"/>
          <ac:picMkLst>
            <pc:docMk/>
            <pc:sldMk cId="264703331" sldId="270"/>
            <ac:picMk id="6" creationId="{3F469C04-6F89-407B-383A-7280CE2987F6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7:58:22.557" v="381" actId="20577"/>
        <pc:sldMkLst>
          <pc:docMk/>
          <pc:sldMk cId="2217083626" sldId="271"/>
        </pc:sldMkLst>
        <pc:spChg chg="del">
          <ac:chgData name="Szabó Dorottya" userId="S::szabo.dorottya@mig.hu::3453c06b-c368-4090-aa6f-929ea3972531" providerId="AD" clId="Web-{47294917-EF08-BFC8-6A8E-38F0A90BD4AE}" dt="2024-05-30T07:26:01.571" v="188"/>
          <ac:spMkLst>
            <pc:docMk/>
            <pc:sldMk cId="2217083626" sldId="271"/>
            <ac:spMk id="2" creationId="{F459D5FF-77BA-5D51-0525-91312933468C}"/>
          </ac:spMkLst>
        </pc:spChg>
        <pc:spChg chg="del">
          <ac:chgData name="Szabó Dorottya" userId="S::szabo.dorottya@mig.hu::3453c06b-c368-4090-aa6f-929ea3972531" providerId="AD" clId="Web-{47294917-EF08-BFC8-6A8E-38F0A90BD4AE}" dt="2024-05-30T07:26:04.962" v="189"/>
          <ac:spMkLst>
            <pc:docMk/>
            <pc:sldMk cId="2217083626" sldId="271"/>
            <ac:spMk id="3" creationId="{32EAE1F6-C6F1-3BFF-E146-ECEC1B7112BD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27:26.933" v="200" actId="20577"/>
          <ac:spMkLst>
            <pc:docMk/>
            <pc:sldMk cId="2217083626" sldId="271"/>
            <ac:spMk id="6" creationId="{91636B09-191C-F4B8-CFDB-D56F512792DB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58:22.557" v="381" actId="20577"/>
          <ac:spMkLst>
            <pc:docMk/>
            <pc:sldMk cId="2217083626" sldId="271"/>
            <ac:spMk id="8" creationId="{102D9A66-B2F8-C622-2B75-293AB429A3EB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26:27.197" v="193" actId="1076"/>
          <ac:picMkLst>
            <pc:docMk/>
            <pc:sldMk cId="2217083626" sldId="271"/>
            <ac:picMk id="4" creationId="{2C3F0AC3-1B98-92BD-D65C-884E412AE335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57:49.009" v="367" actId="14100"/>
          <ac:picMkLst>
            <pc:docMk/>
            <pc:sldMk cId="2217083626" sldId="271"/>
            <ac:picMk id="7" creationId="{7C174E7E-6EA2-1D92-8023-8599629F1395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10:59:43.574" v="500" actId="20577"/>
        <pc:sldMkLst>
          <pc:docMk/>
          <pc:sldMk cId="1989253690" sldId="272"/>
        </pc:sldMkLst>
        <pc:spChg chg="del">
          <ac:chgData name="Szabó Dorottya" userId="S::szabo.dorottya@mig.hu::3453c06b-c368-4090-aa6f-929ea3972531" providerId="AD" clId="Web-{47294917-EF08-BFC8-6A8E-38F0A90BD4AE}" dt="2024-05-30T07:27:32.339" v="202"/>
          <ac:spMkLst>
            <pc:docMk/>
            <pc:sldMk cId="1989253690" sldId="272"/>
            <ac:spMk id="2" creationId="{DA7C4C1F-19B8-0BBD-0B68-447359F69593}"/>
          </ac:spMkLst>
        </pc:spChg>
        <pc:spChg chg="del">
          <ac:chgData name="Szabó Dorottya" userId="S::szabo.dorottya@mig.hu::3453c06b-c368-4090-aa6f-929ea3972531" providerId="AD" clId="Web-{47294917-EF08-BFC8-6A8E-38F0A90BD4AE}" dt="2024-05-30T07:27:34.511" v="203"/>
          <ac:spMkLst>
            <pc:docMk/>
            <pc:sldMk cId="1989253690" sldId="272"/>
            <ac:spMk id="3" creationId="{3C1379AB-D1E3-6DD5-BFFE-2712DA320E49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10:59:43.574" v="500" actId="20577"/>
          <ac:spMkLst>
            <pc:docMk/>
            <pc:sldMk cId="1989253690" sldId="272"/>
            <ac:spMk id="3" creationId="{DCAE9FC9-038A-77AE-859E-2C7992F3BA3A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29:43.562" v="218" actId="20577"/>
          <ac:spMkLst>
            <pc:docMk/>
            <pc:sldMk cId="1989253690" sldId="272"/>
            <ac:spMk id="6" creationId="{82DBD8BD-8FDB-98D4-4C48-2AB7A45248B9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10:04:03.390" v="478" actId="14100"/>
          <ac:picMkLst>
            <pc:docMk/>
            <pc:sldMk cId="1989253690" sldId="272"/>
            <ac:picMk id="2" creationId="{2C973451-6771-96A1-7174-43AB7DE46017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27:51.246" v="206" actId="14100"/>
          <ac:picMkLst>
            <pc:docMk/>
            <pc:sldMk cId="1989253690" sldId="272"/>
            <ac:picMk id="4" creationId="{CF9F5136-7820-A36A-8C3B-121511E0ABDA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7:30:30.423" v="231" actId="20577"/>
        <pc:sldMkLst>
          <pc:docMk/>
          <pc:sldMk cId="4083349429" sldId="273"/>
        </pc:sldMkLst>
        <pc:spChg chg="del">
          <ac:chgData name="Szabó Dorottya" userId="S::szabo.dorottya@mig.hu::3453c06b-c368-4090-aa6f-929ea3972531" providerId="AD" clId="Web-{47294917-EF08-BFC8-6A8E-38F0A90BD4AE}" dt="2024-05-30T07:29:48.047" v="220"/>
          <ac:spMkLst>
            <pc:docMk/>
            <pc:sldMk cId="4083349429" sldId="273"/>
            <ac:spMk id="2" creationId="{3CFC15D1-9E08-4E2D-5D42-484B37D80DDE}"/>
          </ac:spMkLst>
        </pc:spChg>
        <pc:spChg chg="del">
          <ac:chgData name="Szabó Dorottya" userId="S::szabo.dorottya@mig.hu::3453c06b-c368-4090-aa6f-929ea3972531" providerId="AD" clId="Web-{47294917-EF08-BFC8-6A8E-38F0A90BD4AE}" dt="2024-05-30T07:29:50.735" v="221"/>
          <ac:spMkLst>
            <pc:docMk/>
            <pc:sldMk cId="4083349429" sldId="273"/>
            <ac:spMk id="3" creationId="{8A2FDABA-D740-5B44-B258-780DFE033324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30:30.423" v="231" actId="20577"/>
          <ac:spMkLst>
            <pc:docMk/>
            <pc:sldMk cId="4083349429" sldId="273"/>
            <ac:spMk id="6" creationId="{8CC3CC13-3F65-2D4E-DD40-56973301D486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30:08.360" v="225" actId="1076"/>
          <ac:picMkLst>
            <pc:docMk/>
            <pc:sldMk cId="4083349429" sldId="273"/>
            <ac:picMk id="4" creationId="{65F280FB-F61F-CA05-FD0D-8EAD6DAF5905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7:52:44.373" v="323" actId="20577"/>
        <pc:sldMkLst>
          <pc:docMk/>
          <pc:sldMk cId="1055995758" sldId="274"/>
        </pc:sldMkLst>
        <pc:spChg chg="del">
          <ac:chgData name="Szabó Dorottya" userId="S::szabo.dorottya@mig.hu::3453c06b-c368-4090-aa6f-929ea3972531" providerId="AD" clId="Web-{47294917-EF08-BFC8-6A8E-38F0A90BD4AE}" dt="2024-05-30T07:32:47.865" v="233"/>
          <ac:spMkLst>
            <pc:docMk/>
            <pc:sldMk cId="1055995758" sldId="274"/>
            <ac:spMk id="2" creationId="{3A480C67-EE8D-288A-AF5F-0053091E2960}"/>
          </ac:spMkLst>
        </pc:spChg>
        <pc:spChg chg="del">
          <ac:chgData name="Szabó Dorottya" userId="S::szabo.dorottya@mig.hu::3453c06b-c368-4090-aa6f-929ea3972531" providerId="AD" clId="Web-{47294917-EF08-BFC8-6A8E-38F0A90BD4AE}" dt="2024-05-30T07:32:50.115" v="234"/>
          <ac:spMkLst>
            <pc:docMk/>
            <pc:sldMk cId="1055995758" sldId="274"/>
            <ac:spMk id="3" creationId="{BF81C405-F785-B333-8E1F-0BC2F8A4B141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33:48.523" v="249" actId="1076"/>
          <ac:spMkLst>
            <pc:docMk/>
            <pc:sldMk cId="1055995758" sldId="274"/>
            <ac:spMk id="6" creationId="{6B92955E-7AC2-83AA-CD9A-DBC88042D85B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52:44.373" v="323" actId="20577"/>
          <ac:spMkLst>
            <pc:docMk/>
            <pc:sldMk cId="1055995758" sldId="274"/>
            <ac:spMk id="8" creationId="{7ABA34B0-D8E0-744A-A3BC-D6C67BC5FC2D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33:29.773" v="237" actId="1076"/>
          <ac:picMkLst>
            <pc:docMk/>
            <pc:sldMk cId="1055995758" sldId="274"/>
            <ac:picMk id="4" creationId="{9566D10B-48C5-FFC6-B82A-29E37FAA164E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52:11.965" v="311" actId="1076"/>
          <ac:picMkLst>
            <pc:docMk/>
            <pc:sldMk cId="1055995758" sldId="274"/>
            <ac:picMk id="7" creationId="{C84247F5-1D2F-A57F-77A3-1E97BB091696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21:45:11.075" v="546" actId="20577"/>
        <pc:sldMkLst>
          <pc:docMk/>
          <pc:sldMk cId="3027367278" sldId="275"/>
        </pc:sldMkLst>
        <pc:spChg chg="del">
          <ac:chgData name="Szabó Dorottya" userId="S::szabo.dorottya@mig.hu::3453c06b-c368-4090-aa6f-929ea3972531" providerId="AD" clId="Web-{47294917-EF08-BFC8-6A8E-38F0A90BD4AE}" dt="2024-05-30T07:47:00.721" v="251"/>
          <ac:spMkLst>
            <pc:docMk/>
            <pc:sldMk cId="3027367278" sldId="275"/>
            <ac:spMk id="2" creationId="{FD2EA293-9E08-912F-9B4D-FC46E9AD9F24}"/>
          </ac:spMkLst>
        </pc:spChg>
        <pc:spChg chg="del">
          <ac:chgData name="Szabó Dorottya" userId="S::szabo.dorottya@mig.hu::3453c06b-c368-4090-aa6f-929ea3972531" providerId="AD" clId="Web-{47294917-EF08-BFC8-6A8E-38F0A90BD4AE}" dt="2024-05-30T07:47:03.612" v="252"/>
          <ac:spMkLst>
            <pc:docMk/>
            <pc:sldMk cId="3027367278" sldId="275"/>
            <ac:spMk id="3" creationId="{C2AAE125-8B5C-27E9-E77E-870D99461977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21:45:11.075" v="546" actId="20577"/>
          <ac:spMkLst>
            <pc:docMk/>
            <pc:sldMk cId="3027367278" sldId="275"/>
            <ac:spMk id="7" creationId="{D79BF56B-A8EA-7D70-0E0B-0A59CBFBF580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49:29.726" v="271" actId="20577"/>
          <ac:spMkLst>
            <pc:docMk/>
            <pc:sldMk cId="3027367278" sldId="275"/>
            <ac:spMk id="9" creationId="{D318C8AA-46DF-91B8-F260-9CF13A817DA2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47:44.957" v="260" actId="1076"/>
          <ac:picMkLst>
            <pc:docMk/>
            <pc:sldMk cId="3027367278" sldId="275"/>
            <ac:picMk id="4" creationId="{50BF19ED-E9AD-E2BC-D4AF-6CF936917A67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47:49.894" v="261" actId="1076"/>
          <ac:picMkLst>
            <pc:docMk/>
            <pc:sldMk cId="3027367278" sldId="275"/>
            <ac:picMk id="5" creationId="{8BE868E4-D4B3-436B-EC15-1C3B2D44CAF3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8:02:59.316" v="423" actId="20577"/>
        <pc:sldMkLst>
          <pc:docMk/>
          <pc:sldMk cId="796389991" sldId="276"/>
        </pc:sldMkLst>
        <pc:spChg chg="del">
          <ac:chgData name="Szabó Dorottya" userId="S::szabo.dorottya@mig.hu::3453c06b-c368-4090-aa6f-929ea3972531" providerId="AD" clId="Web-{47294917-EF08-BFC8-6A8E-38F0A90BD4AE}" dt="2024-05-30T07:49:54.789" v="286"/>
          <ac:spMkLst>
            <pc:docMk/>
            <pc:sldMk cId="796389991" sldId="276"/>
            <ac:spMk id="2" creationId="{D61AF7A1-EE04-AE8D-C65D-3309C9EFA2A6}"/>
          </ac:spMkLst>
        </pc:spChg>
        <pc:spChg chg="del">
          <ac:chgData name="Szabó Dorottya" userId="S::szabo.dorottya@mig.hu::3453c06b-c368-4090-aa6f-929ea3972531" providerId="AD" clId="Web-{47294917-EF08-BFC8-6A8E-38F0A90BD4AE}" dt="2024-05-30T07:49:58.680" v="287"/>
          <ac:spMkLst>
            <pc:docMk/>
            <pc:sldMk cId="796389991" sldId="276"/>
            <ac:spMk id="3" creationId="{805D7255-59B7-D244-A7AB-FFB212D71C71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54:21.329" v="340" actId="20577"/>
          <ac:spMkLst>
            <pc:docMk/>
            <pc:sldMk cId="796389991" sldId="276"/>
            <ac:spMk id="8" creationId="{68B266F6-3609-CEE0-75E4-9E4BA4F79225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8:02:59.316" v="423" actId="20577"/>
          <ac:spMkLst>
            <pc:docMk/>
            <pc:sldMk cId="796389991" sldId="276"/>
            <ac:spMk id="10" creationId="{6ADB5C72-62AD-289F-4D04-945AFB234ADC}"/>
          </ac:spMkLst>
        </pc:spChg>
        <pc:picChg chg="add del mod">
          <ac:chgData name="Szabó Dorottya" userId="S::szabo.dorottya@mig.hu::3453c06b-c368-4090-aa6f-929ea3972531" providerId="AD" clId="Web-{47294917-EF08-BFC8-6A8E-38F0A90BD4AE}" dt="2024-05-30T07:52:03.903" v="309"/>
          <ac:picMkLst>
            <pc:docMk/>
            <pc:sldMk cId="796389991" sldId="276"/>
            <ac:picMk id="4" creationId="{8796EA0F-640E-C131-45DE-234A5C4362E5}"/>
          </ac:picMkLst>
        </pc:picChg>
        <pc:picChg chg="add del mod">
          <ac:chgData name="Szabó Dorottya" userId="S::szabo.dorottya@mig.hu::3453c06b-c368-4090-aa6f-929ea3972531" providerId="AD" clId="Web-{47294917-EF08-BFC8-6A8E-38F0A90BD4AE}" dt="2024-05-30T07:50:55.385" v="296"/>
          <ac:picMkLst>
            <pc:docMk/>
            <pc:sldMk cId="796389991" sldId="276"/>
            <ac:picMk id="5" creationId="{E4EB7848-7BDD-A453-0643-D076C60C3B65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7:53:59.078" v="327" actId="1076"/>
          <ac:picMkLst>
            <pc:docMk/>
            <pc:sldMk cId="796389991" sldId="276"/>
            <ac:picMk id="6" creationId="{4A5B0045-A1E8-C7A0-0ADB-67D991DFF1C8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8:02:37.300" v="410" actId="14100"/>
          <ac:picMkLst>
            <pc:docMk/>
            <pc:sldMk cId="796389991" sldId="276"/>
            <ac:picMk id="9" creationId="{6A28758B-C7AE-9588-8143-1819C90E689C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8:04:24.506" v="458" actId="14100"/>
        <pc:sldMkLst>
          <pc:docMk/>
          <pc:sldMk cId="3112272508" sldId="277"/>
        </pc:sldMkLst>
        <pc:spChg chg="del">
          <ac:chgData name="Szabó Dorottya" userId="S::szabo.dorottya@mig.hu::3453c06b-c368-4090-aa6f-929ea3972531" providerId="AD" clId="Web-{47294917-EF08-BFC8-6A8E-38F0A90BD4AE}" dt="2024-05-30T07:50:39.259" v="294"/>
          <ac:spMkLst>
            <pc:docMk/>
            <pc:sldMk cId="3112272508" sldId="277"/>
            <ac:spMk id="2" creationId="{49D6D16D-AB6C-CFE0-2175-6196EFB3D863}"/>
          </ac:spMkLst>
        </pc:spChg>
        <pc:spChg chg="del">
          <ac:chgData name="Szabó Dorottya" userId="S::szabo.dorottya@mig.hu::3453c06b-c368-4090-aa6f-929ea3972531" providerId="AD" clId="Web-{47294917-EF08-BFC8-6A8E-38F0A90BD4AE}" dt="2024-05-30T07:50:42.087" v="295"/>
          <ac:spMkLst>
            <pc:docMk/>
            <pc:sldMk cId="3112272508" sldId="277"/>
            <ac:spMk id="3" creationId="{2CE7C7FA-EE1B-208A-1AE1-552E7018518C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7:51:56.965" v="308" actId="20577"/>
          <ac:spMkLst>
            <pc:docMk/>
            <pc:sldMk cId="3112272508" sldId="277"/>
            <ac:spMk id="6" creationId="{B180BD6B-66FF-B71A-DDCF-17A97E2464EF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8:04:24.506" v="458" actId="14100"/>
          <ac:spMkLst>
            <pc:docMk/>
            <pc:sldMk cId="3112272508" sldId="277"/>
            <ac:spMk id="8" creationId="{68157B08-8D51-9D54-784C-ED7D18057A0F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7:51:26.042" v="301" actId="1076"/>
          <ac:picMkLst>
            <pc:docMk/>
            <pc:sldMk cId="3112272508" sldId="277"/>
            <ac:picMk id="4" creationId="{8CAD00E9-AB74-5608-E0E6-568506DEEBEC}"/>
          </ac:picMkLst>
        </pc:picChg>
        <pc:picChg chg="add mod">
          <ac:chgData name="Szabó Dorottya" userId="S::szabo.dorottya@mig.hu::3453c06b-c368-4090-aa6f-929ea3972531" providerId="AD" clId="Web-{47294917-EF08-BFC8-6A8E-38F0A90BD4AE}" dt="2024-05-30T08:03:49.583" v="426" actId="14100"/>
          <ac:picMkLst>
            <pc:docMk/>
            <pc:sldMk cId="3112272508" sldId="277"/>
            <ac:picMk id="7" creationId="{257BF967-7AD3-D447-D6E5-99259679FF61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08:07:47.278" v="474" actId="20577"/>
        <pc:sldMkLst>
          <pc:docMk/>
          <pc:sldMk cId="377532507" sldId="278"/>
        </pc:sldMkLst>
        <pc:spChg chg="del">
          <ac:chgData name="Szabó Dorottya" userId="S::szabo.dorottya@mig.hu::3453c06b-c368-4090-aa6f-929ea3972531" providerId="AD" clId="Web-{47294917-EF08-BFC8-6A8E-38F0A90BD4AE}" dt="2024-05-30T08:07:05.105" v="460"/>
          <ac:spMkLst>
            <pc:docMk/>
            <pc:sldMk cId="377532507" sldId="278"/>
            <ac:spMk id="2" creationId="{4BF458ED-7C79-264A-4ED8-089C29C159CB}"/>
          </ac:spMkLst>
        </pc:spChg>
        <pc:spChg chg="del">
          <ac:chgData name="Szabó Dorottya" userId="S::szabo.dorottya@mig.hu::3453c06b-c368-4090-aa6f-929ea3972531" providerId="AD" clId="Web-{47294917-EF08-BFC8-6A8E-38F0A90BD4AE}" dt="2024-05-30T08:07:07.262" v="461"/>
          <ac:spMkLst>
            <pc:docMk/>
            <pc:sldMk cId="377532507" sldId="278"/>
            <ac:spMk id="3" creationId="{29F153F4-0064-D77C-5FEC-D41BC20B68E1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08:07:47.278" v="474" actId="20577"/>
          <ac:spMkLst>
            <pc:docMk/>
            <pc:sldMk cId="377532507" sldId="278"/>
            <ac:spMk id="6" creationId="{285E9716-3FB0-04F3-3919-03934374C12D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08:07:25.590" v="465" actId="1076"/>
          <ac:picMkLst>
            <pc:docMk/>
            <pc:sldMk cId="377532507" sldId="278"/>
            <ac:picMk id="4" creationId="{F575EDC2-5915-78FD-4ACA-9C34F7A7DB96}"/>
          </ac:picMkLst>
        </pc:picChg>
      </pc:sldChg>
      <pc:sldChg chg="addSp delSp modSp new">
        <pc:chgData name="Szabó Dorottya" userId="S::szabo.dorottya@mig.hu::3453c06b-c368-4090-aa6f-929ea3972531" providerId="AD" clId="Web-{47294917-EF08-BFC8-6A8E-38F0A90BD4AE}" dt="2024-05-30T21:40:05.971" v="537" actId="1076"/>
        <pc:sldMkLst>
          <pc:docMk/>
          <pc:sldMk cId="3011371606" sldId="279"/>
        </pc:sldMkLst>
        <pc:spChg chg="del">
          <ac:chgData name="Szabó Dorottya" userId="S::szabo.dorottya@mig.hu::3453c06b-c368-4090-aa6f-929ea3972531" providerId="AD" clId="Web-{47294917-EF08-BFC8-6A8E-38F0A90BD4AE}" dt="2024-05-30T16:48:48.612" v="519"/>
          <ac:spMkLst>
            <pc:docMk/>
            <pc:sldMk cId="3011371606" sldId="279"/>
            <ac:spMk id="2" creationId="{C58FF1B0-F606-2DDC-AB92-1DD313F71035}"/>
          </ac:spMkLst>
        </pc:spChg>
        <pc:spChg chg="del">
          <ac:chgData name="Szabó Dorottya" userId="S::szabo.dorottya@mig.hu::3453c06b-c368-4090-aa6f-929ea3972531" providerId="AD" clId="Web-{47294917-EF08-BFC8-6A8E-38F0A90BD4AE}" dt="2024-05-30T16:48:51.190" v="520"/>
          <ac:spMkLst>
            <pc:docMk/>
            <pc:sldMk cId="3011371606" sldId="279"/>
            <ac:spMk id="3" creationId="{3FB9522A-6743-703A-9D67-2CBCC009F3B5}"/>
          </ac:spMkLst>
        </pc:spChg>
        <pc:spChg chg="add mod">
          <ac:chgData name="Szabó Dorottya" userId="S::szabo.dorottya@mig.hu::3453c06b-c368-4090-aa6f-929ea3972531" providerId="AD" clId="Web-{47294917-EF08-BFC8-6A8E-38F0A90BD4AE}" dt="2024-05-30T21:40:05.971" v="537" actId="1076"/>
          <ac:spMkLst>
            <pc:docMk/>
            <pc:sldMk cId="3011371606" sldId="279"/>
            <ac:spMk id="6" creationId="{3259410C-B2BD-D865-746B-8F363494AF01}"/>
          </ac:spMkLst>
        </pc:spChg>
        <pc:picChg chg="add mod">
          <ac:chgData name="Szabó Dorottya" userId="S::szabo.dorottya@mig.hu::3453c06b-c368-4090-aa6f-929ea3972531" providerId="AD" clId="Web-{47294917-EF08-BFC8-6A8E-38F0A90BD4AE}" dt="2024-05-30T16:49:16.066" v="524" actId="1076"/>
          <ac:picMkLst>
            <pc:docMk/>
            <pc:sldMk cId="3011371606" sldId="279"/>
            <ac:picMk id="4" creationId="{E9F6B28E-6AC6-B2F3-08C1-8F609D97D9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2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6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1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4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1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5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5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kültéri, felhő, víz, ég látható&#10;&#10;Automatikusan generált leírás">
            <a:extLst>
              <a:ext uri="{FF2B5EF4-FFF2-40B4-BE49-F238E27FC236}">
                <a16:creationId xmlns:a16="http://schemas.microsoft.com/office/drawing/2014/main" id="{7B637EAA-B0B9-5D5D-78C4-F043F106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01" b="14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1E1AA64-6568-409E-40C7-4676DD6BE3E1}"/>
              </a:ext>
            </a:extLst>
          </p:cNvPr>
          <p:cNvSpPr txBox="1"/>
          <p:nvPr/>
        </p:nvSpPr>
        <p:spPr>
          <a:xfrm>
            <a:off x="317499" y="3123788"/>
            <a:ext cx="435840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200" b="1" dirty="0"/>
              <a:t>KÉPZŐMŰVÉSZETI PROJEKT</a:t>
            </a:r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uházat, Gyermekrajz, festmény, rajz látható&#10;&#10;Automatikusan generált leírás">
            <a:extLst>
              <a:ext uri="{FF2B5EF4-FFF2-40B4-BE49-F238E27FC236}">
                <a16:creationId xmlns:a16="http://schemas.microsoft.com/office/drawing/2014/main" id="{E955899C-AD59-26AC-952F-A7A77B79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82" y="545770"/>
            <a:ext cx="7155132" cy="537325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420C830-9C42-E3E8-85A3-77C50433A6F7}"/>
              </a:ext>
            </a:extLst>
          </p:cNvPr>
          <p:cNvSpPr txBox="1"/>
          <p:nvPr/>
        </p:nvSpPr>
        <p:spPr>
          <a:xfrm>
            <a:off x="4954566" y="6229515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 err="1"/>
              <a:t>Gyepessy</a:t>
            </a:r>
            <a:r>
              <a:rPr lang="hu-HU" sz="1600" dirty="0"/>
              <a:t> Dalma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508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kültéri, festmény, fű, növény látható&#10;&#10;Automatikusan generált leírás">
            <a:extLst>
              <a:ext uri="{FF2B5EF4-FFF2-40B4-BE49-F238E27FC236}">
                <a16:creationId xmlns:a16="http://schemas.microsoft.com/office/drawing/2014/main" id="{C0DB53CC-07FA-EE72-F16B-47C4F238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778" y="510432"/>
            <a:ext cx="6292708" cy="455022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E635D55-AF3A-FB81-DA6B-76A16AFBD115}"/>
              </a:ext>
            </a:extLst>
          </p:cNvPr>
          <p:cNvSpPr txBox="1"/>
          <p:nvPr/>
        </p:nvSpPr>
        <p:spPr>
          <a:xfrm>
            <a:off x="4973039" y="5566476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err="1"/>
              <a:t>Gordán</a:t>
            </a:r>
            <a:r>
              <a:rPr lang="hu-HU" sz="1600" dirty="0"/>
              <a:t> Ramóna</a:t>
            </a:r>
            <a:endParaRPr lang="hu-HU" dirty="0"/>
          </a:p>
        </p:txBody>
      </p:sp>
      <p:pic>
        <p:nvPicPr>
          <p:cNvPr id="8" name="Kép 7" descr="A képen vázlat, rajz, Gyermekrajz, illusztráció látható&#10;&#10;Automatikusan generált leírás">
            <a:extLst>
              <a:ext uri="{FF2B5EF4-FFF2-40B4-BE49-F238E27FC236}">
                <a16:creationId xmlns:a16="http://schemas.microsoft.com/office/drawing/2014/main" id="{C478F396-7E20-1053-39D2-A49A7689B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8" y="508907"/>
            <a:ext cx="4012618" cy="5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51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festmény, művészet, Művészet festék, Akrilfesték látható&#10;&#10;Automatikusan generált leírás">
            <a:extLst>
              <a:ext uri="{FF2B5EF4-FFF2-40B4-BE49-F238E27FC236}">
                <a16:creationId xmlns:a16="http://schemas.microsoft.com/office/drawing/2014/main" id="{CF9F5136-7820-A36A-8C3B-121511E0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06" y="770164"/>
            <a:ext cx="6807255" cy="498070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2DBD8BD-8FDB-98D4-4C48-2AB7A45248B9}"/>
              </a:ext>
            </a:extLst>
          </p:cNvPr>
          <p:cNvSpPr txBox="1"/>
          <p:nvPr/>
        </p:nvSpPr>
        <p:spPr>
          <a:xfrm>
            <a:off x="662296" y="6067219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Pap Csilla</a:t>
            </a:r>
            <a:endParaRPr lang="hu-HU" dirty="0"/>
          </a:p>
        </p:txBody>
      </p:sp>
      <p:pic>
        <p:nvPicPr>
          <p:cNvPr id="2" name="Kép 1" descr="A képen rajz, Gyermekrajz, illusztráció, vázlat látható&#10;&#10;Automatikusan generált leírás">
            <a:extLst>
              <a:ext uri="{FF2B5EF4-FFF2-40B4-BE49-F238E27FC236}">
                <a16:creationId xmlns:a16="http://schemas.microsoft.com/office/drawing/2014/main" id="{2C973451-6771-96A1-7174-43AB7DE46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768" y="768804"/>
            <a:ext cx="3583131" cy="4981286"/>
          </a:xfrm>
          <a:prstGeom prst="rect">
            <a:avLst/>
          </a:prstGeom>
        </p:spPr>
      </p:pic>
      <p:sp>
        <p:nvSpPr>
          <p:cNvPr id="3" name="Szövegdoboz 8">
            <a:extLst>
              <a:ext uri="{FF2B5EF4-FFF2-40B4-BE49-F238E27FC236}">
                <a16:creationId xmlns:a16="http://schemas.microsoft.com/office/drawing/2014/main" id="{DCAE9FC9-038A-77AE-859E-2C7992F3BA3A}"/>
              </a:ext>
            </a:extLst>
          </p:cNvPr>
          <p:cNvSpPr txBox="1"/>
          <p:nvPr/>
        </p:nvSpPr>
        <p:spPr>
          <a:xfrm>
            <a:off x="7991680" y="6044458"/>
            <a:ext cx="28575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Tóth Petra-</a:t>
            </a:r>
            <a:r>
              <a:rPr lang="hu-HU" sz="1600" dirty="0" err="1"/>
              <a:t>Bágyi</a:t>
            </a:r>
            <a:r>
              <a:rPr lang="hu-HU" sz="1600" dirty="0"/>
              <a:t> Nóra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925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ajz, festmény, vázlat, művészet látható&#10;&#10;Automatikusan generált leírás">
            <a:extLst>
              <a:ext uri="{FF2B5EF4-FFF2-40B4-BE49-F238E27FC236}">
                <a16:creationId xmlns:a16="http://schemas.microsoft.com/office/drawing/2014/main" id="{D0085B0B-F013-0E80-E36B-63BFFB42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76" y="239981"/>
            <a:ext cx="4593457" cy="637770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75F9CCA-73C9-107E-D330-7A830508D126}"/>
              </a:ext>
            </a:extLst>
          </p:cNvPr>
          <p:cNvSpPr txBox="1"/>
          <p:nvPr/>
        </p:nvSpPr>
        <p:spPr>
          <a:xfrm>
            <a:off x="5335566" y="6120658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Brenner Panka</a:t>
            </a:r>
            <a:endParaRPr lang="hu-HU" dirty="0"/>
          </a:p>
        </p:txBody>
      </p:sp>
      <p:pic>
        <p:nvPicPr>
          <p:cNvPr id="7" name="Kép 6" descr="Vincent Van Gogh Sunflowers Value - Ethel Stevens">
            <a:extLst>
              <a:ext uri="{FF2B5EF4-FFF2-40B4-BE49-F238E27FC236}">
                <a16:creationId xmlns:a16="http://schemas.microsoft.com/office/drawing/2014/main" id="{E0900C45-0D95-2509-06F4-F2C251A5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82" y="683491"/>
            <a:ext cx="4590472" cy="459047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20946C4-D6FF-7AEF-7C33-42B7D6542B1B}"/>
              </a:ext>
            </a:extLst>
          </p:cNvPr>
          <p:cNvSpPr txBox="1"/>
          <p:nvPr/>
        </p:nvSpPr>
        <p:spPr>
          <a:xfrm>
            <a:off x="8413254" y="555163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hu-HU" sz="1600" dirty="0"/>
              <a:t>Van Gogh: Napraforgók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888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festmény, rajz, Gyermekrajz, művészet látható&#10;&#10;Automatikusan generált leírás">
            <a:extLst>
              <a:ext uri="{FF2B5EF4-FFF2-40B4-BE49-F238E27FC236}">
                <a16:creationId xmlns:a16="http://schemas.microsoft.com/office/drawing/2014/main" id="{2C3F0AC3-1B98-92BD-D65C-884E412AE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5" y="719529"/>
            <a:ext cx="6600182" cy="493122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1636B09-191C-F4B8-CFDB-D56F512792DB}"/>
              </a:ext>
            </a:extLst>
          </p:cNvPr>
          <p:cNvSpPr txBox="1"/>
          <p:nvPr/>
        </p:nvSpPr>
        <p:spPr>
          <a:xfrm>
            <a:off x="698251" y="6098887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Mácsai Dóra</a:t>
            </a:r>
            <a:endParaRPr lang="hu-HU" dirty="0"/>
          </a:p>
        </p:txBody>
      </p:sp>
      <p:pic>
        <p:nvPicPr>
          <p:cNvPr id="7" name="Kép 6" descr="European Mother Goddesses - Exemplore">
            <a:extLst>
              <a:ext uri="{FF2B5EF4-FFF2-40B4-BE49-F238E27FC236}">
                <a16:creationId xmlns:a16="http://schemas.microsoft.com/office/drawing/2014/main" id="{7C174E7E-6EA2-1D92-8023-8599629F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855" y="1268153"/>
            <a:ext cx="3920836" cy="273996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02D9A66-B2F8-C622-2B75-293AB429A3EB}"/>
              </a:ext>
            </a:extLst>
          </p:cNvPr>
          <p:cNvSpPr txBox="1"/>
          <p:nvPr/>
        </p:nvSpPr>
        <p:spPr>
          <a:xfrm>
            <a:off x="8957539" y="4550146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hu-HU" sz="1600" dirty="0"/>
              <a:t>Klimt: Anya gyermekével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708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virág, festmény, vázlat, rajz látható&#10;&#10;Automatikusan generált leírás">
            <a:extLst>
              <a:ext uri="{FF2B5EF4-FFF2-40B4-BE49-F238E27FC236}">
                <a16:creationId xmlns:a16="http://schemas.microsoft.com/office/drawing/2014/main" id="{5F7F60ED-FFEE-CEAE-BFCE-D703DD5C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88" y="614301"/>
            <a:ext cx="3821024" cy="5466278"/>
          </a:xfrm>
          <a:prstGeom prst="rect">
            <a:avLst/>
          </a:prstGeom>
        </p:spPr>
      </p:pic>
      <p:pic>
        <p:nvPicPr>
          <p:cNvPr id="6" name="Kép 5" descr="A képen festmény, rajz, Gyermekrajz, virág látható&#10;&#10;Automatikusan generált leírás">
            <a:extLst>
              <a:ext uri="{FF2B5EF4-FFF2-40B4-BE49-F238E27FC236}">
                <a16:creationId xmlns:a16="http://schemas.microsoft.com/office/drawing/2014/main" id="{3F469C04-6F89-407B-383A-7280CE29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45" y="615372"/>
            <a:ext cx="3827381" cy="5477163"/>
          </a:xfrm>
          <a:prstGeom prst="rect">
            <a:avLst/>
          </a:prstGeom>
        </p:spPr>
      </p:pic>
      <p:sp>
        <p:nvSpPr>
          <p:cNvPr id="2" name="Szövegdoboz 8">
            <a:extLst>
              <a:ext uri="{FF2B5EF4-FFF2-40B4-BE49-F238E27FC236}">
                <a16:creationId xmlns:a16="http://schemas.microsoft.com/office/drawing/2014/main" id="{DCAE9FC9-038A-77AE-859E-2C7992F3BA3A}"/>
              </a:ext>
            </a:extLst>
          </p:cNvPr>
          <p:cNvSpPr txBox="1"/>
          <p:nvPr/>
        </p:nvSpPr>
        <p:spPr>
          <a:xfrm>
            <a:off x="785337" y="6218629"/>
            <a:ext cx="28575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Kiri Anna</a:t>
            </a:r>
            <a:endParaRPr lang="hu-HU" dirty="0"/>
          </a:p>
        </p:txBody>
      </p:sp>
      <p:sp>
        <p:nvSpPr>
          <p:cNvPr id="3" name="Szövegdoboz 8">
            <a:extLst>
              <a:ext uri="{FF2B5EF4-FFF2-40B4-BE49-F238E27FC236}">
                <a16:creationId xmlns:a16="http://schemas.microsoft.com/office/drawing/2014/main" id="{DCAE9FC9-038A-77AE-859E-2C7992F3BA3A}"/>
              </a:ext>
            </a:extLst>
          </p:cNvPr>
          <p:cNvSpPr txBox="1"/>
          <p:nvPr/>
        </p:nvSpPr>
        <p:spPr>
          <a:xfrm>
            <a:off x="8134555" y="6187333"/>
            <a:ext cx="28575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1600" dirty="0"/>
              <a:t>Lendvay Fruzsina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70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koktél, ital, Ivóedények, Talpas poharak látható&#10;&#10;Automatikusan generált leírás">
            <a:extLst>
              <a:ext uri="{FF2B5EF4-FFF2-40B4-BE49-F238E27FC236}">
                <a16:creationId xmlns:a16="http://schemas.microsoft.com/office/drawing/2014/main" id="{9566D10B-48C5-FFC6-B82A-29E37FAA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5" y="734291"/>
            <a:ext cx="5876646" cy="41148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B92955E-7AC2-83AA-CD9A-DBC88042D85B}"/>
              </a:ext>
            </a:extLst>
          </p:cNvPr>
          <p:cNvSpPr txBox="1"/>
          <p:nvPr/>
        </p:nvSpPr>
        <p:spPr>
          <a:xfrm>
            <a:off x="643823" y="5848515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Baradlai Kata</a:t>
            </a:r>
            <a:endParaRPr lang="hu-HU" dirty="0"/>
          </a:p>
        </p:txBody>
      </p:sp>
      <p:pic>
        <p:nvPicPr>
          <p:cNvPr id="7" name="Kép 6" descr="A képen virág, festmény, liliom, rajz látható&#10;&#10;Automatikusan generált leírás">
            <a:extLst>
              <a:ext uri="{FF2B5EF4-FFF2-40B4-BE49-F238E27FC236}">
                <a16:creationId xmlns:a16="http://schemas.microsoft.com/office/drawing/2014/main" id="{C84247F5-1D2F-A57F-77A3-1E97BB091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32" y="404524"/>
            <a:ext cx="3924300" cy="561022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ABA34B0-D8E0-744A-A3BC-D6C67BC5FC2D}"/>
              </a:ext>
            </a:extLst>
          </p:cNvPr>
          <p:cNvSpPr txBox="1"/>
          <p:nvPr/>
        </p:nvSpPr>
        <p:spPr>
          <a:xfrm>
            <a:off x="7477082" y="6183003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Fazekas Klára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599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gyümölcs, citrom, citrus, Citrom látható&#10;&#10;Automatikusan generált leírás">
            <a:extLst>
              <a:ext uri="{FF2B5EF4-FFF2-40B4-BE49-F238E27FC236}">
                <a16:creationId xmlns:a16="http://schemas.microsoft.com/office/drawing/2014/main" id="{50BF19ED-E9AD-E2BC-D4AF-6CF93691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642" y="555584"/>
            <a:ext cx="3849452" cy="5488709"/>
          </a:xfrm>
          <a:prstGeom prst="rect">
            <a:avLst/>
          </a:prstGeom>
        </p:spPr>
      </p:pic>
      <p:pic>
        <p:nvPicPr>
          <p:cNvPr id="5" name="Kép 4" descr="A képen rózsa, növény, Kerti rózsák, szirom látható&#10;&#10;Automatikusan generált leírás">
            <a:extLst>
              <a:ext uri="{FF2B5EF4-FFF2-40B4-BE49-F238E27FC236}">
                <a16:creationId xmlns:a16="http://schemas.microsoft.com/office/drawing/2014/main" id="{8BE868E4-D4B3-436B-EC15-1C3B2D44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65" y="551626"/>
            <a:ext cx="3862527" cy="550025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79BF56B-A8EA-7D70-0E0B-0A59CBFBF580}"/>
              </a:ext>
            </a:extLst>
          </p:cNvPr>
          <p:cNvSpPr txBox="1"/>
          <p:nvPr/>
        </p:nvSpPr>
        <p:spPr>
          <a:xfrm>
            <a:off x="807109" y="6283944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 err="1"/>
              <a:t>Kauten</a:t>
            </a:r>
            <a:r>
              <a:rPr lang="hu-HU" sz="1600" dirty="0"/>
              <a:t> Hanga Erika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318C8AA-46DF-91B8-F260-9CF13A817DA2}"/>
              </a:ext>
            </a:extLst>
          </p:cNvPr>
          <p:cNvSpPr txBox="1"/>
          <p:nvPr/>
        </p:nvSpPr>
        <p:spPr>
          <a:xfrm>
            <a:off x="6750709" y="6283944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Hevesi-Tóth Hanna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736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festmény, művészet, rajz, Gyermekrajz látható&#10;&#10;Automatikusan generált leírás">
            <a:extLst>
              <a:ext uri="{FF2B5EF4-FFF2-40B4-BE49-F238E27FC236}">
                <a16:creationId xmlns:a16="http://schemas.microsoft.com/office/drawing/2014/main" id="{4A5B0045-A1E8-C7A0-0ADB-67D991DF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29" y="954809"/>
            <a:ext cx="7102065" cy="494607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8B266F6-3609-CEE0-75E4-9E4BA4F79225}"/>
              </a:ext>
            </a:extLst>
          </p:cNvPr>
          <p:cNvSpPr txBox="1"/>
          <p:nvPr/>
        </p:nvSpPr>
        <p:spPr>
          <a:xfrm>
            <a:off x="807109" y="6283944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Ordas Roxán</a:t>
            </a:r>
            <a:endParaRPr lang="hu-HU" dirty="0"/>
          </a:p>
        </p:txBody>
      </p:sp>
      <p:pic>
        <p:nvPicPr>
          <p:cNvPr id="9" name="Kép 8" descr="Van_Gogh_-_Starry_Night_-_Google_Art_Project – Gilded Within">
            <a:extLst>
              <a:ext uri="{FF2B5EF4-FFF2-40B4-BE49-F238E27FC236}">
                <a16:creationId xmlns:a16="http://schemas.microsoft.com/office/drawing/2014/main" id="{6A28758B-C7AE-9588-8143-1819C90E6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314" y="960188"/>
            <a:ext cx="3597562" cy="285383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ADB5C72-62AD-289F-4D04-945AFB234ADC}"/>
              </a:ext>
            </a:extLst>
          </p:cNvPr>
          <p:cNvSpPr txBox="1"/>
          <p:nvPr/>
        </p:nvSpPr>
        <p:spPr>
          <a:xfrm>
            <a:off x="8445911" y="4354203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Van Gogh: Csillagos éjjel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638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festmény, rajz, Gyermekrajz, művészet látható&#10;&#10;Automatikusan generált leírás">
            <a:extLst>
              <a:ext uri="{FF2B5EF4-FFF2-40B4-BE49-F238E27FC236}">
                <a16:creationId xmlns:a16="http://schemas.microsoft.com/office/drawing/2014/main" id="{8CAD00E9-AB74-5608-E0E6-568506DEE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7" y="323273"/>
            <a:ext cx="4061113" cy="566189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180BD6B-66FF-B71A-DDCF-17A97E2464EF}"/>
              </a:ext>
            </a:extLst>
          </p:cNvPr>
          <p:cNvSpPr txBox="1"/>
          <p:nvPr/>
        </p:nvSpPr>
        <p:spPr>
          <a:xfrm>
            <a:off x="807109" y="6283944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Szalay Natasa</a:t>
            </a:r>
            <a:endParaRPr lang="hu-HU" dirty="0"/>
          </a:p>
        </p:txBody>
      </p:sp>
      <p:pic>
        <p:nvPicPr>
          <p:cNvPr id="7" name="Kép 6" descr="Self Portrait (Tamara in the Green Bugatti) 1925 by Tamra de Lempicka ...">
            <a:extLst>
              <a:ext uri="{FF2B5EF4-FFF2-40B4-BE49-F238E27FC236}">
                <a16:creationId xmlns:a16="http://schemas.microsoft.com/office/drawing/2014/main" id="{257BF967-7AD3-D447-D6E5-99259679F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27" y="323003"/>
            <a:ext cx="3770745" cy="501126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8157B08-8D51-9D54-784C-ED7D18057A0F}"/>
              </a:ext>
            </a:extLst>
          </p:cNvPr>
          <p:cNvSpPr txBox="1"/>
          <p:nvPr/>
        </p:nvSpPr>
        <p:spPr>
          <a:xfrm>
            <a:off x="6682425" y="5812889"/>
            <a:ext cx="496932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Tamara de </a:t>
            </a:r>
            <a:r>
              <a:rPr lang="hu-HU" sz="1600" dirty="0" err="1"/>
              <a:t>Lempicka</a:t>
            </a:r>
            <a:r>
              <a:rPr lang="hu-HU" sz="1600" dirty="0"/>
              <a:t>: Önarckép zöld Bugattival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227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uházat, személy, palack, művészet látható&#10;&#10;Automatikusan generált leírás">
            <a:extLst>
              <a:ext uri="{FF2B5EF4-FFF2-40B4-BE49-F238E27FC236}">
                <a16:creationId xmlns:a16="http://schemas.microsoft.com/office/drawing/2014/main" id="{2E6FC485-2A8E-F9E5-9AA5-60FE5E20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07" y="3732645"/>
            <a:ext cx="3584268" cy="2636982"/>
          </a:xfrm>
          <a:prstGeom prst="rect">
            <a:avLst/>
          </a:prstGeom>
        </p:spPr>
      </p:pic>
      <p:pic>
        <p:nvPicPr>
          <p:cNvPr id="5" name="Kép 4" descr="A képen rajz, festmény, festék, Gyermekrajz látható&#10;&#10;Automatikusan generált leírás">
            <a:extLst>
              <a:ext uri="{FF2B5EF4-FFF2-40B4-BE49-F238E27FC236}">
                <a16:creationId xmlns:a16="http://schemas.microsoft.com/office/drawing/2014/main" id="{0D9FD24B-574A-03C0-C962-07525A06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43" y="616815"/>
            <a:ext cx="7344936" cy="522316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CEB6975-E20B-4D97-A96F-52C1519F8D84}"/>
              </a:ext>
            </a:extLst>
          </p:cNvPr>
          <p:cNvSpPr txBox="1"/>
          <p:nvPr/>
        </p:nvSpPr>
        <p:spPr>
          <a:xfrm>
            <a:off x="8296481" y="3083544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Monet: </a:t>
            </a:r>
            <a:r>
              <a:rPr lang="hu-HU" sz="1600" err="1"/>
              <a:t>Folies</a:t>
            </a:r>
            <a:r>
              <a:rPr lang="hu-HU" sz="1600" dirty="0"/>
              <a:t>-Bergére bárja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657FFE8-3492-2015-4889-7700944A4C32}"/>
              </a:ext>
            </a:extLst>
          </p:cNvPr>
          <p:cNvSpPr txBox="1"/>
          <p:nvPr/>
        </p:nvSpPr>
        <p:spPr>
          <a:xfrm>
            <a:off x="436995" y="603357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Horváth Vanda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582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Gyermekrajz, festmény, rajz, virág látható&#10;&#10;Automatikusan generált leírás">
            <a:extLst>
              <a:ext uri="{FF2B5EF4-FFF2-40B4-BE49-F238E27FC236}">
                <a16:creationId xmlns:a16="http://schemas.microsoft.com/office/drawing/2014/main" id="{F575EDC2-5915-78FD-4ACA-9C34F7A7D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994" y="756640"/>
            <a:ext cx="6908463" cy="501534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85E9716-3FB0-04F3-3919-03934374C12D}"/>
              </a:ext>
            </a:extLst>
          </p:cNvPr>
          <p:cNvSpPr txBox="1"/>
          <p:nvPr/>
        </p:nvSpPr>
        <p:spPr>
          <a:xfrm>
            <a:off x="2635909" y="6022687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Majoros Mátka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532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lábbelik, ruházat, személy, kültéri látható&#10;&#10;Automatikusan generált leírás">
            <a:extLst>
              <a:ext uri="{FF2B5EF4-FFF2-40B4-BE49-F238E27FC236}">
                <a16:creationId xmlns:a16="http://schemas.microsoft.com/office/drawing/2014/main" id="{DFD5D035-D637-8D9B-AA21-88152ACBD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4" r="1315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4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Gyermekrajz, virág, születésnapi torta látható&#10;&#10;Automatikusan generált leírás">
            <a:extLst>
              <a:ext uri="{FF2B5EF4-FFF2-40B4-BE49-F238E27FC236}">
                <a16:creationId xmlns:a16="http://schemas.microsoft.com/office/drawing/2014/main" id="{003A43EA-EE61-CA0F-F29A-09059E74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96" y="1122258"/>
            <a:ext cx="6771258" cy="4749800"/>
          </a:xfrm>
          <a:prstGeom prst="rect">
            <a:avLst/>
          </a:prstGeom>
        </p:spPr>
      </p:pic>
      <p:pic>
        <p:nvPicPr>
          <p:cNvPr id="2" name="Kép 1" descr="Water Lilies, 1916 - Claude Monet - WikiArt.org">
            <a:extLst>
              <a:ext uri="{FF2B5EF4-FFF2-40B4-BE49-F238E27FC236}">
                <a16:creationId xmlns:a16="http://schemas.microsoft.com/office/drawing/2014/main" id="{C1B15427-A1DD-3C71-4B7E-5BC375EC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82" y="677490"/>
            <a:ext cx="3539836" cy="355183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9246C3D-C3CD-D2E1-6C9B-78316DBF57B6}"/>
              </a:ext>
            </a:extLst>
          </p:cNvPr>
          <p:cNvSpPr txBox="1"/>
          <p:nvPr/>
        </p:nvSpPr>
        <p:spPr>
          <a:xfrm>
            <a:off x="9232652" y="4574886"/>
            <a:ext cx="285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/>
              <a:t>Monet: Vizililiomok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2EE72E0-18AB-E377-A0B7-05CA255EE668}"/>
              </a:ext>
            </a:extLst>
          </p:cNvPr>
          <p:cNvSpPr txBox="1"/>
          <p:nvPr/>
        </p:nvSpPr>
        <p:spPr>
          <a:xfrm>
            <a:off x="436995" y="603357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Szántó-Serege Noémi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163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Gyermekrajz, festmény, rajz, festék látható&#10;&#10;Automatikusan generált leírás">
            <a:extLst>
              <a:ext uri="{FF2B5EF4-FFF2-40B4-BE49-F238E27FC236}">
                <a16:creationId xmlns:a16="http://schemas.microsoft.com/office/drawing/2014/main" id="{0A1A1FC5-631C-4867-024A-30D403EA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03" y="851807"/>
            <a:ext cx="6871156" cy="479598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63204C6-CAEA-C4F6-D3D4-58DFA052FEBC}"/>
              </a:ext>
            </a:extLst>
          </p:cNvPr>
          <p:cNvSpPr txBox="1"/>
          <p:nvPr/>
        </p:nvSpPr>
        <p:spPr>
          <a:xfrm>
            <a:off x="730909" y="610977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Csányi-Dienes Aliz</a:t>
            </a:r>
            <a:endParaRPr lang="hu-HU" dirty="0" err="1"/>
          </a:p>
        </p:txBody>
      </p:sp>
      <p:pic>
        <p:nvPicPr>
          <p:cNvPr id="7" name="Kép 6" descr="Claude Monet | &quot;Japanese Footbridge, Giverny&quot; 1895 | 32&quot; x 39&quot; | 79 x ...">
            <a:extLst>
              <a:ext uri="{FF2B5EF4-FFF2-40B4-BE49-F238E27FC236}">
                <a16:creationId xmlns:a16="http://schemas.microsoft.com/office/drawing/2014/main" id="{757E85E1-752B-F046-2ED3-9FF31CE3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743" y="853919"/>
            <a:ext cx="3828472" cy="371885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C295D71-E840-1ED9-3A90-F8FB804A134D}"/>
              </a:ext>
            </a:extLst>
          </p:cNvPr>
          <p:cNvSpPr txBox="1"/>
          <p:nvPr/>
        </p:nvSpPr>
        <p:spPr>
          <a:xfrm>
            <a:off x="9099053" y="509443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hu-HU" sz="1600" dirty="0"/>
              <a:t>Monet: </a:t>
            </a:r>
            <a:r>
              <a:rPr lang="hu-HU" sz="1600" dirty="0" err="1"/>
              <a:t>Giverny</a:t>
            </a:r>
            <a:r>
              <a:rPr lang="hu-HU" sz="1600" dirty="0"/>
              <a:t> japán híd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539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virág, festmény, rajz, Gyermekrajz látható&#10;&#10;Automatikusan generált leírás">
            <a:extLst>
              <a:ext uri="{FF2B5EF4-FFF2-40B4-BE49-F238E27FC236}">
                <a16:creationId xmlns:a16="http://schemas.microsoft.com/office/drawing/2014/main" id="{E9F6B28E-6AC6-B2F3-08C1-8F609D97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855" y="850900"/>
            <a:ext cx="4514948" cy="515389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259410C-B2BD-D865-746B-8F363494AF01}"/>
              </a:ext>
            </a:extLst>
          </p:cNvPr>
          <p:cNvSpPr txBox="1"/>
          <p:nvPr/>
        </p:nvSpPr>
        <p:spPr>
          <a:xfrm>
            <a:off x="2069852" y="603357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Tóth Jázmin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137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festmény, művészet, Gyermekrajz, rajzfilm látható&#10;&#10;Automatikusan generált leírás">
            <a:extLst>
              <a:ext uri="{FF2B5EF4-FFF2-40B4-BE49-F238E27FC236}">
                <a16:creationId xmlns:a16="http://schemas.microsoft.com/office/drawing/2014/main" id="{F081BCC0-2987-7A36-0B31-E52D8AB8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60" y="766536"/>
            <a:ext cx="6150051" cy="5203371"/>
          </a:xfrm>
          <a:prstGeom prst="rect">
            <a:avLst/>
          </a:prstGeom>
        </p:spPr>
      </p:pic>
      <p:pic>
        <p:nvPicPr>
          <p:cNvPr id="3" name="Kép 2" descr="A képen ruházat, fedett pályás, Emberi arc, személy látható&#10;&#10;Automatikusan generált leírás">
            <a:extLst>
              <a:ext uri="{FF2B5EF4-FFF2-40B4-BE49-F238E27FC236}">
                <a16:creationId xmlns:a16="http://schemas.microsoft.com/office/drawing/2014/main" id="{2F6C4E0E-7B12-F909-0DC8-ED14D2D11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952" y="767443"/>
            <a:ext cx="3803468" cy="478971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E83611F-DC80-E545-2234-A0D387EF7509}"/>
              </a:ext>
            </a:extLst>
          </p:cNvPr>
          <p:cNvSpPr txBox="1"/>
          <p:nvPr/>
        </p:nvSpPr>
        <p:spPr>
          <a:xfrm>
            <a:off x="7414738" y="5739657"/>
            <a:ext cx="4610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err="1">
                <a:ea typeface="+mn-lt"/>
                <a:cs typeface="+mn-lt"/>
              </a:rPr>
              <a:t>Berthold</a:t>
            </a:r>
            <a:r>
              <a:rPr lang="hu-HU" dirty="0">
                <a:ea typeface="+mn-lt"/>
                <a:cs typeface="+mn-lt"/>
              </a:rPr>
              <a:t> </a:t>
            </a:r>
            <a:r>
              <a:rPr lang="hu-HU" dirty="0" err="1">
                <a:ea typeface="+mn-lt"/>
                <a:cs typeface="+mn-lt"/>
              </a:rPr>
              <a:t>Woltze</a:t>
            </a:r>
            <a:r>
              <a:rPr lang="hu-HU" dirty="0">
                <a:ea typeface="+mn-lt"/>
                <a:cs typeface="+mn-lt"/>
              </a:rPr>
              <a:t> - </a:t>
            </a:r>
            <a:r>
              <a:rPr lang="hu-HU" dirty="0" err="1">
                <a:ea typeface="+mn-lt"/>
                <a:cs typeface="+mn-lt"/>
              </a:rPr>
              <a:t>Der</a:t>
            </a:r>
            <a:r>
              <a:rPr lang="hu-HU" dirty="0">
                <a:ea typeface="+mn-lt"/>
                <a:cs typeface="+mn-lt"/>
              </a:rPr>
              <a:t> </a:t>
            </a:r>
            <a:r>
              <a:rPr lang="hu-HU" dirty="0" err="1">
                <a:ea typeface="+mn-lt"/>
                <a:cs typeface="+mn-lt"/>
              </a:rPr>
              <a:t>lästige</a:t>
            </a:r>
            <a:r>
              <a:rPr lang="hu-HU" dirty="0">
                <a:ea typeface="+mn-lt"/>
                <a:cs typeface="+mn-lt"/>
              </a:rPr>
              <a:t> </a:t>
            </a:r>
            <a:r>
              <a:rPr lang="hu-HU" dirty="0" err="1">
                <a:ea typeface="+mn-lt"/>
                <a:cs typeface="+mn-lt"/>
              </a:rPr>
              <a:t>Kavalier</a:t>
            </a:r>
            <a:endParaRPr lang="hu-HU" dirty="0" err="1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B40E6B2-A50C-1BAB-0CF5-D0A143A2D1F2}"/>
              </a:ext>
            </a:extLst>
          </p:cNvPr>
          <p:cNvSpPr txBox="1"/>
          <p:nvPr/>
        </p:nvSpPr>
        <p:spPr>
          <a:xfrm>
            <a:off x="556738" y="6077115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Szabó Blanka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349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ajz, vázlat, festmény, illusztráció látható&#10;&#10;Automatikusan generált leírás">
            <a:extLst>
              <a:ext uri="{FF2B5EF4-FFF2-40B4-BE49-F238E27FC236}">
                <a16:creationId xmlns:a16="http://schemas.microsoft.com/office/drawing/2014/main" id="{DC480A1D-7E3D-4B21-5F3D-1799329B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330" y="355600"/>
            <a:ext cx="4136158" cy="6146799"/>
          </a:xfrm>
          <a:prstGeom prst="rect">
            <a:avLst/>
          </a:prstGeom>
        </p:spPr>
      </p:pic>
      <p:pic>
        <p:nvPicPr>
          <p:cNvPr id="6" name="Kép 5" descr="A képen rajz, művészet, Gyermekrajz, festmény látható&#10;&#10;Automatikusan generált leírás">
            <a:extLst>
              <a:ext uri="{FF2B5EF4-FFF2-40B4-BE49-F238E27FC236}">
                <a16:creationId xmlns:a16="http://schemas.microsoft.com/office/drawing/2014/main" id="{61EC75AD-274B-FDF7-4A96-12D4FD22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77" y="740229"/>
            <a:ext cx="5895975" cy="41148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78992D2-56B0-CAF9-6952-E86AC046EEF7}"/>
              </a:ext>
            </a:extLst>
          </p:cNvPr>
          <p:cNvSpPr txBox="1"/>
          <p:nvPr/>
        </p:nvSpPr>
        <p:spPr>
          <a:xfrm>
            <a:off x="436995" y="5086515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Szabó Dóra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4649781-D4CC-19A6-5AEE-F8ECF10170D0}"/>
              </a:ext>
            </a:extLst>
          </p:cNvPr>
          <p:cNvSpPr txBox="1"/>
          <p:nvPr/>
        </p:nvSpPr>
        <p:spPr>
          <a:xfrm>
            <a:off x="5455309" y="6033572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 err="1"/>
              <a:t>Gévai</a:t>
            </a:r>
            <a:r>
              <a:rPr lang="hu-HU" sz="1600" dirty="0"/>
              <a:t> Dorka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453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ajz, vázlat, művészet, festmény látható&#10;&#10;Automatikusan generált leírás">
            <a:extLst>
              <a:ext uri="{FF2B5EF4-FFF2-40B4-BE49-F238E27FC236}">
                <a16:creationId xmlns:a16="http://schemas.microsoft.com/office/drawing/2014/main" id="{65F280FB-F61F-CA05-FD0D-8EAD6DAF5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253" y="418688"/>
            <a:ext cx="7963204" cy="570807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CC3CC13-3F65-2D4E-DD40-56973301D486}"/>
              </a:ext>
            </a:extLst>
          </p:cNvPr>
          <p:cNvSpPr txBox="1"/>
          <p:nvPr/>
        </p:nvSpPr>
        <p:spPr>
          <a:xfrm>
            <a:off x="426109" y="5794086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Lengyel Luca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334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vázlat, rajz, Vonalas grafika, vonalrajz látható&#10;&#10;Automatikusan generált leírás">
            <a:extLst>
              <a:ext uri="{FF2B5EF4-FFF2-40B4-BE49-F238E27FC236}">
                <a16:creationId xmlns:a16="http://schemas.microsoft.com/office/drawing/2014/main" id="{7EB6EF2A-FD20-4C08-2910-28D74C26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708" y="170295"/>
            <a:ext cx="4257675" cy="62865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B838CAD-21C2-CE0D-CF94-F3EF532E9D4F}"/>
              </a:ext>
            </a:extLst>
          </p:cNvPr>
          <p:cNvSpPr txBox="1"/>
          <p:nvPr/>
        </p:nvSpPr>
        <p:spPr>
          <a:xfrm>
            <a:off x="6097566" y="6283944"/>
            <a:ext cx="2857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1600" dirty="0"/>
              <a:t>Kun Lili</a:t>
            </a:r>
            <a:endParaRPr lang="hu-HU" dirty="0"/>
          </a:p>
        </p:txBody>
      </p:sp>
      <p:pic>
        <p:nvPicPr>
          <p:cNvPr id="8" name="Kép 7" descr="A képen vázlat, virág, Vonalas grafika, illusztráció látható&#10;&#10;Automatikusan generált leírás">
            <a:extLst>
              <a:ext uri="{FF2B5EF4-FFF2-40B4-BE49-F238E27FC236}">
                <a16:creationId xmlns:a16="http://schemas.microsoft.com/office/drawing/2014/main" id="{66CFF4F9-B383-B18F-D0D0-9C1B18837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4818" y="1292862"/>
            <a:ext cx="5584372" cy="3765267"/>
          </a:xfrm>
          <a:prstGeom prst="rect">
            <a:avLst/>
          </a:prstGeom>
        </p:spPr>
      </p:pic>
      <p:sp>
        <p:nvSpPr>
          <p:cNvPr id="9" name="Szövegdoboz 6">
            <a:extLst>
              <a:ext uri="{FF2B5EF4-FFF2-40B4-BE49-F238E27FC236}">
                <a16:creationId xmlns:a16="http://schemas.microsoft.com/office/drawing/2014/main" id="{602AF525-FCA7-2EC6-420C-C0D345D6E612}"/>
              </a:ext>
            </a:extLst>
          </p:cNvPr>
          <p:cNvSpPr txBox="1"/>
          <p:nvPr/>
        </p:nvSpPr>
        <p:spPr>
          <a:xfrm>
            <a:off x="578509" y="6283944"/>
            <a:ext cx="28575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Kertész Anna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2512220"/>
      </p:ext>
    </p:extLst>
  </p:cSld>
  <p:clrMapOvr>
    <a:masterClrMapping/>
  </p:clrMapOvr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Szélesvásznú</PresentationFormat>
  <Paragraphs>0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FadeVTI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/>
  <cp:lastModifiedBy/>
  <cp:revision>403</cp:revision>
  <dcterms:created xsi:type="dcterms:W3CDTF">2024-05-29T20:48:00Z</dcterms:created>
  <dcterms:modified xsi:type="dcterms:W3CDTF">2025-01-07T14:52:14Z</dcterms:modified>
</cp:coreProperties>
</file>